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60" r:id="rId5"/>
    <p:sldId id="261" r:id="rId6"/>
    <p:sldId id="263" r:id="rId7"/>
    <p:sldId id="302" r:id="rId8"/>
    <p:sldId id="264" r:id="rId9"/>
    <p:sldId id="287" r:id="rId10"/>
    <p:sldId id="288" r:id="rId11"/>
    <p:sldId id="289" r:id="rId12"/>
    <p:sldId id="291" r:id="rId13"/>
    <p:sldId id="292" r:id="rId14"/>
    <p:sldId id="293" r:id="rId15"/>
    <p:sldId id="294" r:id="rId16"/>
    <p:sldId id="295" r:id="rId17"/>
    <p:sldId id="296" r:id="rId18"/>
    <p:sldId id="297" r:id="rId19"/>
    <p:sldId id="298" r:id="rId20"/>
    <p:sldId id="299" r:id="rId21"/>
    <p:sldId id="300" r:id="rId22"/>
    <p:sldId id="271" r:id="rId23"/>
    <p:sldId id="285" r:id="rId24"/>
    <p:sldId id="286" r:id="rId25"/>
  </p:sldIdLst>
  <p:sldSz cx="9144000" cy="5143500" type="screen16x9"/>
  <p:notesSz cx="7010400" cy="92964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Calibri Light" panose="020F0302020204030204" pitchFamily="34" charset="0"/>
      <p:regular r:id="rId35"/>
      <p:italic r:id="rId36"/>
    </p:embeddedFont>
    <p:embeddedFont>
      <p:font typeface="Segoe UI Symbol" panose="020B0502040204020203" pitchFamily="34" charset="0"/>
      <p:regular r:id="rId37"/>
    </p:embeddedFont>
    <p:embeddedFont>
      <p:font typeface="Helvetica Neue Light"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A7"/>
    <a:srgbClr val="119390"/>
    <a:srgbClr val="0F7977"/>
    <a:srgbClr val="108683"/>
    <a:srgbClr val="0099CC"/>
    <a:srgbClr val="FF96A7"/>
    <a:srgbClr val="17B5B5"/>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14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15.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725561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3: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95106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29: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2703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76064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8: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26898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7: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1719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31: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99816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32: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1958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4: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3033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5: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4300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7: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6248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8: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441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3778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7446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2387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28:notes"/>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5673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1pPr>
            <a:lvl2pPr lvl="1" indent="0" algn="ctr">
              <a:spcBef>
                <a:spcPts val="0"/>
              </a:spcBef>
              <a:spcAft>
                <a:spcPts val="0"/>
              </a:spcAft>
              <a:buSzPts val="1400"/>
              <a:buNone/>
              <a:defRPr sz="5200"/>
            </a:lvl2pPr>
            <a:lvl3pPr lvl="2" indent="0" algn="ctr">
              <a:spcBef>
                <a:spcPts val="0"/>
              </a:spcBef>
              <a:spcAft>
                <a:spcPts val="0"/>
              </a:spcAft>
              <a:buSzPts val="1400"/>
              <a:buNone/>
              <a:defRPr sz="5200"/>
            </a:lvl3pPr>
            <a:lvl4pPr lvl="3" indent="0" algn="ctr">
              <a:spcBef>
                <a:spcPts val="0"/>
              </a:spcBef>
              <a:spcAft>
                <a:spcPts val="0"/>
              </a:spcAft>
              <a:buSzPts val="1400"/>
              <a:buNone/>
              <a:defRPr sz="5200"/>
            </a:lvl4pPr>
            <a:lvl5pPr lvl="4" indent="0" algn="ctr">
              <a:spcBef>
                <a:spcPts val="0"/>
              </a:spcBef>
              <a:spcAft>
                <a:spcPts val="0"/>
              </a:spcAft>
              <a:buSzPts val="1400"/>
              <a:buNone/>
              <a:defRPr sz="5200"/>
            </a:lvl5pPr>
            <a:lvl6pPr lvl="5" indent="0" algn="ctr">
              <a:spcBef>
                <a:spcPts val="0"/>
              </a:spcBef>
              <a:spcAft>
                <a:spcPts val="0"/>
              </a:spcAft>
              <a:buSzPts val="1400"/>
              <a:buNone/>
              <a:defRPr sz="5200"/>
            </a:lvl6pPr>
            <a:lvl7pPr lvl="6" indent="0" algn="ctr">
              <a:spcBef>
                <a:spcPts val="0"/>
              </a:spcBef>
              <a:spcAft>
                <a:spcPts val="0"/>
              </a:spcAft>
              <a:buSzPts val="1400"/>
              <a:buNone/>
              <a:defRPr sz="5200"/>
            </a:lvl7pPr>
            <a:lvl8pPr lvl="7" indent="0" algn="ctr">
              <a:spcBef>
                <a:spcPts val="0"/>
              </a:spcBef>
              <a:spcAft>
                <a:spcPts val="0"/>
              </a:spcAft>
              <a:buSzPts val="1400"/>
              <a:buNone/>
              <a:defRPr sz="5200"/>
            </a:lvl8pPr>
            <a:lvl9pPr lvl="8" indent="0" algn="ctr">
              <a:spcBef>
                <a:spcPts val="0"/>
              </a:spcBef>
              <a:spcAft>
                <a:spcPts val="0"/>
              </a:spcAft>
              <a:buSzPts val="14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sldNum" idx="12"/>
          </p:nvPr>
        </p:nvSpPr>
        <p:spPr>
          <a:xfrm>
            <a:off x="156258" y="366366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4" name="Google Shape;24;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5" name="Google Shape;2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indent="0">
              <a:spcBef>
                <a:spcPts val="0"/>
              </a:spcBef>
              <a:spcAft>
                <a:spcPts val="0"/>
              </a:spcAft>
              <a:buSzPts val="1400"/>
              <a:buNone/>
              <a:defRPr sz="2400"/>
            </a:lvl2pPr>
            <a:lvl3pPr lvl="2" indent="0">
              <a:spcBef>
                <a:spcPts val="0"/>
              </a:spcBef>
              <a:spcAft>
                <a:spcPts val="0"/>
              </a:spcAft>
              <a:buSzPts val="1400"/>
              <a:buNone/>
              <a:defRPr sz="2400"/>
            </a:lvl3pPr>
            <a:lvl4pPr lvl="3" indent="0">
              <a:spcBef>
                <a:spcPts val="0"/>
              </a:spcBef>
              <a:spcAft>
                <a:spcPts val="0"/>
              </a:spcAft>
              <a:buSzPts val="1400"/>
              <a:buNone/>
              <a:defRPr sz="2400"/>
            </a:lvl4pPr>
            <a:lvl5pPr lvl="4" indent="0">
              <a:spcBef>
                <a:spcPts val="0"/>
              </a:spcBef>
              <a:spcAft>
                <a:spcPts val="0"/>
              </a:spcAft>
              <a:buSzPts val="1400"/>
              <a:buNone/>
              <a:defRPr sz="2400"/>
            </a:lvl5pPr>
            <a:lvl6pPr lvl="5" indent="0">
              <a:spcBef>
                <a:spcPts val="0"/>
              </a:spcBef>
              <a:spcAft>
                <a:spcPts val="0"/>
              </a:spcAft>
              <a:buSzPts val="1400"/>
              <a:buNone/>
              <a:defRPr sz="2400"/>
            </a:lvl6pPr>
            <a:lvl7pPr lvl="6" indent="0">
              <a:spcBef>
                <a:spcPts val="0"/>
              </a:spcBef>
              <a:spcAft>
                <a:spcPts val="0"/>
              </a:spcAft>
              <a:buSzPts val="1400"/>
              <a:buNone/>
              <a:defRPr sz="2400"/>
            </a:lvl7pPr>
            <a:lvl8pPr lvl="7" indent="0">
              <a:spcBef>
                <a:spcPts val="0"/>
              </a:spcBef>
              <a:spcAft>
                <a:spcPts val="0"/>
              </a:spcAft>
              <a:buSzPts val="1400"/>
              <a:buNone/>
              <a:defRPr sz="2400"/>
            </a:lvl8pPr>
            <a:lvl9pPr lvl="8" indent="0">
              <a:spcBef>
                <a:spcPts val="0"/>
              </a:spcBef>
              <a:spcAft>
                <a:spcPts val="0"/>
              </a:spcAft>
              <a:buSzPts val="1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lstStyle>
            <a:lvl1pPr marL="457200" marR="0" lvl="0"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1pPr>
            <a:lvl2pPr lvl="1" indent="0">
              <a:spcBef>
                <a:spcPts val="0"/>
              </a:spcBef>
              <a:spcAft>
                <a:spcPts val="0"/>
              </a:spcAft>
              <a:buSzPts val="1400"/>
              <a:buNone/>
              <a:defRPr sz="4800"/>
            </a:lvl2pPr>
            <a:lvl3pPr lvl="2" indent="0">
              <a:spcBef>
                <a:spcPts val="0"/>
              </a:spcBef>
              <a:spcAft>
                <a:spcPts val="0"/>
              </a:spcAft>
              <a:buSzPts val="1400"/>
              <a:buNone/>
              <a:defRPr sz="4800"/>
            </a:lvl3pPr>
            <a:lvl4pPr lvl="3" indent="0">
              <a:spcBef>
                <a:spcPts val="0"/>
              </a:spcBef>
              <a:spcAft>
                <a:spcPts val="0"/>
              </a:spcAft>
              <a:buSzPts val="1400"/>
              <a:buNone/>
              <a:defRPr sz="4800"/>
            </a:lvl4pPr>
            <a:lvl5pPr lvl="4" indent="0">
              <a:spcBef>
                <a:spcPts val="0"/>
              </a:spcBef>
              <a:spcAft>
                <a:spcPts val="0"/>
              </a:spcAft>
              <a:buSzPts val="1400"/>
              <a:buNone/>
              <a:defRPr sz="4800"/>
            </a:lvl5pPr>
            <a:lvl6pPr lvl="5" indent="0">
              <a:spcBef>
                <a:spcPts val="0"/>
              </a:spcBef>
              <a:spcAft>
                <a:spcPts val="0"/>
              </a:spcAft>
              <a:buSzPts val="1400"/>
              <a:buNone/>
              <a:defRPr sz="4800"/>
            </a:lvl6pPr>
            <a:lvl7pPr lvl="6" indent="0">
              <a:spcBef>
                <a:spcPts val="0"/>
              </a:spcBef>
              <a:spcAft>
                <a:spcPts val="0"/>
              </a:spcAft>
              <a:buSzPts val="1400"/>
              <a:buNone/>
              <a:defRPr sz="4800"/>
            </a:lvl7pPr>
            <a:lvl8pPr lvl="7" indent="0">
              <a:spcBef>
                <a:spcPts val="0"/>
              </a:spcBef>
              <a:spcAft>
                <a:spcPts val="0"/>
              </a:spcAft>
              <a:buSzPts val="1400"/>
              <a:buNone/>
              <a:defRPr sz="4800"/>
            </a:lvl8pPr>
            <a:lvl9pPr lvl="8" indent="0">
              <a:spcBef>
                <a:spcPts val="0"/>
              </a:spcBef>
              <a:spcAft>
                <a:spcPts val="0"/>
              </a:spcAft>
              <a:buSzPts val="14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000000"/>
              </a:buClr>
              <a:buSzPts val="4200"/>
              <a:buFont typeface="Arial"/>
              <a:buNone/>
              <a:defRPr sz="4200" b="0" i="0" u="none" strike="noStrike" cap="none">
                <a:solidFill>
                  <a:srgbClr val="000000"/>
                </a:solidFill>
                <a:latin typeface="Arial"/>
                <a:ea typeface="Arial"/>
                <a:cs typeface="Arial"/>
                <a:sym typeface="Arial"/>
              </a:defRPr>
            </a:lvl1pPr>
            <a:lvl2pPr lvl="1" indent="0" algn="ctr">
              <a:spcBef>
                <a:spcPts val="0"/>
              </a:spcBef>
              <a:spcAft>
                <a:spcPts val="0"/>
              </a:spcAft>
              <a:buSzPts val="1400"/>
              <a:buNone/>
              <a:defRPr sz="4200"/>
            </a:lvl2pPr>
            <a:lvl3pPr lvl="2" indent="0" algn="ctr">
              <a:spcBef>
                <a:spcPts val="0"/>
              </a:spcBef>
              <a:spcAft>
                <a:spcPts val="0"/>
              </a:spcAft>
              <a:buSzPts val="1400"/>
              <a:buNone/>
              <a:defRPr sz="4200"/>
            </a:lvl3pPr>
            <a:lvl4pPr lvl="3" indent="0" algn="ctr">
              <a:spcBef>
                <a:spcPts val="0"/>
              </a:spcBef>
              <a:spcAft>
                <a:spcPts val="0"/>
              </a:spcAft>
              <a:buSzPts val="1400"/>
              <a:buNone/>
              <a:defRPr sz="4200"/>
            </a:lvl4pPr>
            <a:lvl5pPr lvl="4" indent="0" algn="ctr">
              <a:spcBef>
                <a:spcPts val="0"/>
              </a:spcBef>
              <a:spcAft>
                <a:spcPts val="0"/>
              </a:spcAft>
              <a:buSzPts val="1400"/>
              <a:buNone/>
              <a:defRPr sz="4200"/>
            </a:lvl5pPr>
            <a:lvl6pPr lvl="5" indent="0" algn="ctr">
              <a:spcBef>
                <a:spcPts val="0"/>
              </a:spcBef>
              <a:spcAft>
                <a:spcPts val="0"/>
              </a:spcAft>
              <a:buSzPts val="1400"/>
              <a:buNone/>
              <a:defRPr sz="4200"/>
            </a:lvl6pPr>
            <a:lvl7pPr lvl="6" indent="0" algn="ctr">
              <a:spcBef>
                <a:spcPts val="0"/>
              </a:spcBef>
              <a:spcAft>
                <a:spcPts val="0"/>
              </a:spcAft>
              <a:buSzPts val="1400"/>
              <a:buNone/>
              <a:defRPr sz="4200"/>
            </a:lvl7pPr>
            <a:lvl8pPr lvl="7" indent="0" algn="ctr">
              <a:spcBef>
                <a:spcPts val="0"/>
              </a:spcBef>
              <a:spcAft>
                <a:spcPts val="0"/>
              </a:spcAft>
              <a:buSzPts val="1400"/>
              <a:buNone/>
              <a:defRPr sz="4200"/>
            </a:lvl8pPr>
            <a:lvl9pPr lvl="8" indent="0" algn="ctr">
              <a:spcBef>
                <a:spcPts val="0"/>
              </a:spcBef>
              <a:spcAft>
                <a:spcPts val="0"/>
              </a:spcAft>
              <a:buSzPts val="14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endParaRPr/>
          </a:p>
        </p:txBody>
      </p:sp>
      <p:sp>
        <p:nvSpPr>
          <p:cNvPr id="40" name="Google Shape;40;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1pPr>
            <a:lvl2pPr lvl="1" indent="0" algn="ctr">
              <a:spcBef>
                <a:spcPts val="0"/>
              </a:spcBef>
              <a:spcAft>
                <a:spcPts val="0"/>
              </a:spcAft>
              <a:buSzPts val="1400"/>
              <a:buNone/>
              <a:defRPr sz="12000"/>
            </a:lvl2pPr>
            <a:lvl3pPr lvl="2" indent="0" algn="ctr">
              <a:spcBef>
                <a:spcPts val="0"/>
              </a:spcBef>
              <a:spcAft>
                <a:spcPts val="0"/>
              </a:spcAft>
              <a:buSzPts val="1400"/>
              <a:buNone/>
              <a:defRPr sz="12000"/>
            </a:lvl3pPr>
            <a:lvl4pPr lvl="3" indent="0" algn="ctr">
              <a:spcBef>
                <a:spcPts val="0"/>
              </a:spcBef>
              <a:spcAft>
                <a:spcPts val="0"/>
              </a:spcAft>
              <a:buSzPts val="1400"/>
              <a:buNone/>
              <a:defRPr sz="12000"/>
            </a:lvl4pPr>
            <a:lvl5pPr lvl="4" indent="0" algn="ctr">
              <a:spcBef>
                <a:spcPts val="0"/>
              </a:spcBef>
              <a:spcAft>
                <a:spcPts val="0"/>
              </a:spcAft>
              <a:buSzPts val="1400"/>
              <a:buNone/>
              <a:defRPr sz="12000"/>
            </a:lvl5pPr>
            <a:lvl6pPr lvl="5" indent="0" algn="ctr">
              <a:spcBef>
                <a:spcPts val="0"/>
              </a:spcBef>
              <a:spcAft>
                <a:spcPts val="0"/>
              </a:spcAft>
              <a:buSzPts val="1400"/>
              <a:buNone/>
              <a:defRPr sz="12000"/>
            </a:lvl6pPr>
            <a:lvl7pPr lvl="6" indent="0" algn="ctr">
              <a:spcBef>
                <a:spcPts val="0"/>
              </a:spcBef>
              <a:spcAft>
                <a:spcPts val="0"/>
              </a:spcAft>
              <a:buSzPts val="1400"/>
              <a:buNone/>
              <a:defRPr sz="12000"/>
            </a:lvl7pPr>
            <a:lvl8pPr lvl="7" indent="0" algn="ctr">
              <a:spcBef>
                <a:spcPts val="0"/>
              </a:spcBef>
              <a:spcAft>
                <a:spcPts val="0"/>
              </a:spcAft>
              <a:buSzPts val="1400"/>
              <a:buNone/>
              <a:defRPr sz="12000"/>
            </a:lvl8pPr>
            <a:lvl9pPr lvl="8" indent="0" algn="ctr">
              <a:spcBef>
                <a:spcPts val="0"/>
              </a:spcBef>
              <a:spcAft>
                <a:spcPts val="0"/>
              </a:spcAft>
              <a:buSzPts val="1400"/>
              <a:buNone/>
              <a:defRPr sz="12000"/>
            </a:lvl9pPr>
          </a:lstStyle>
          <a:p>
            <a:endParaRPr/>
          </a:p>
        </p:txBody>
      </p:sp>
      <p:sp>
        <p:nvSpPr>
          <p:cNvPr id="47" name="Google Shape;47;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lstStyle>
            <a:lvl1pPr marL="457200" marR="0" lvl="0"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53650" y="-23000"/>
            <a:ext cx="9197700" cy="5364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
          <p:cNvSpPr txBox="1"/>
          <p:nvPr/>
        </p:nvSpPr>
        <p:spPr>
          <a:xfrm>
            <a:off x="809575" y="206550"/>
            <a:ext cx="3551400" cy="43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85200C"/>
              </a:buClr>
              <a:buSzPts val="1200"/>
              <a:buFont typeface="Arial"/>
              <a:buNone/>
            </a:pPr>
            <a:r>
              <a:rPr lang="en" sz="1200" b="0" i="0" u="none" strike="noStrike" cap="none">
                <a:solidFill>
                  <a:srgbClr val="85200C"/>
                </a:solidFill>
                <a:latin typeface="Arial"/>
                <a:ea typeface="Arial"/>
                <a:cs typeface="Arial"/>
                <a:sym typeface="Arial"/>
              </a:rPr>
              <a:t>Schedule Production: </a:t>
            </a:r>
            <a:r>
              <a:rPr lang="en" sz="1200" b="1" i="0" u="none" strike="noStrike" cap="none">
                <a:solidFill>
                  <a:srgbClr val="434343"/>
                </a:solidFill>
                <a:latin typeface="Arial"/>
                <a:ea typeface="Arial"/>
                <a:cs typeface="Arial"/>
                <a:sym typeface="Arial"/>
              </a:rPr>
              <a:t>An Overview</a:t>
            </a:r>
            <a:endParaRPr/>
          </a:p>
        </p:txBody>
      </p:sp>
      <p:sp>
        <p:nvSpPr>
          <p:cNvPr id="8" name="Google Shape;8;p1"/>
          <p:cNvSpPr txBox="1"/>
          <p:nvPr/>
        </p:nvSpPr>
        <p:spPr>
          <a:xfrm>
            <a:off x="7106350" y="4759500"/>
            <a:ext cx="1815000" cy="460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434343"/>
              </a:buClr>
              <a:buSzPts val="700"/>
              <a:buFont typeface="Helvetica Neue Light"/>
              <a:buNone/>
            </a:pPr>
            <a:r>
              <a:rPr lang="en" sz="700" b="0" i="0" u="none" strike="noStrike" cap="none">
                <a:solidFill>
                  <a:srgbClr val="434343"/>
                </a:solidFill>
                <a:latin typeface="Helvetica Neue Light"/>
                <a:ea typeface="Helvetica Neue Light"/>
                <a:cs typeface="Helvetica Neue Light"/>
                <a:sym typeface="Helvetica Neue Light"/>
              </a:rPr>
              <a:t>November 2017  |  PAGE </a:t>
            </a:r>
            <a:fld id="{00000000-1234-1234-1234-123412341234}" type="slidenum">
              <a:rPr lang="en" sz="700" b="0" i="0" u="none" strike="noStrike" cap="none">
                <a:solidFill>
                  <a:srgbClr val="434343"/>
                </a:solidFill>
                <a:latin typeface="Helvetica Neue Light"/>
                <a:ea typeface="Helvetica Neue Light"/>
                <a:cs typeface="Helvetica Neue Light"/>
                <a:sym typeface="Helvetica Neue Light"/>
              </a:rPr>
              <a:t>‹#›</a:t>
            </a:fld>
            <a:endParaRPr sz="700" b="0" i="0" u="none" strike="noStrike" cap="none">
              <a:solidFill>
                <a:srgbClr val="434343"/>
              </a:solidFill>
              <a:latin typeface="Helvetica Neue Light"/>
              <a:ea typeface="Helvetica Neue Light"/>
              <a:cs typeface="Helvetica Neue Light"/>
              <a:sym typeface="Helvetica Neue Light"/>
            </a:endParaRPr>
          </a:p>
        </p:txBody>
      </p:sp>
      <p:pic>
        <p:nvPicPr>
          <p:cNvPr id="9" name="Google Shape;9;p1" descr="GIF_SWC_Logo.gif"/>
          <p:cNvPicPr preferRelativeResize="0"/>
          <p:nvPr/>
        </p:nvPicPr>
        <p:blipFill rotWithShape="1">
          <a:blip r:embed="rId12">
            <a:alphaModFix/>
          </a:blip>
          <a:srcRect/>
          <a:stretch/>
        </p:blipFill>
        <p:spPr>
          <a:xfrm>
            <a:off x="160975" y="58950"/>
            <a:ext cx="724800" cy="3846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WCISSScheduling@swccd.ed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p:nvPr/>
        </p:nvSpPr>
        <p:spPr>
          <a:xfrm>
            <a:off x="835175" y="653988"/>
            <a:ext cx="7467300" cy="15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85200C"/>
              </a:buClr>
              <a:buSzPts val="4800"/>
              <a:buFont typeface="Arial"/>
              <a:buNone/>
            </a:pPr>
            <a:r>
              <a:rPr lang="en" sz="4800" b="0" i="0" u="none" strike="noStrike" cap="none" dirty="0">
                <a:solidFill>
                  <a:srgbClr val="85200C"/>
                </a:solidFill>
                <a:latin typeface="Arial"/>
                <a:ea typeface="Arial"/>
                <a:cs typeface="Arial"/>
                <a:sym typeface="Arial"/>
              </a:rPr>
              <a:t>Schedule Production:</a:t>
            </a:r>
            <a:endParaRPr dirty="0"/>
          </a:p>
          <a:p>
            <a:pPr marL="0" marR="0" lvl="0" indent="0" algn="l" rtl="0">
              <a:lnSpc>
                <a:spcPct val="100000"/>
              </a:lnSpc>
              <a:spcBef>
                <a:spcPts val="0"/>
              </a:spcBef>
              <a:spcAft>
                <a:spcPts val="0"/>
              </a:spcAft>
              <a:buClr>
                <a:srgbClr val="434343"/>
              </a:buClr>
              <a:buSzPts val="4800"/>
              <a:buFont typeface="Arial"/>
              <a:buNone/>
            </a:pPr>
            <a:r>
              <a:rPr lang="en" sz="4800" b="1" i="0" u="none" strike="noStrike" cap="none" dirty="0">
                <a:solidFill>
                  <a:srgbClr val="434343"/>
                </a:solidFill>
                <a:latin typeface="Arial"/>
                <a:ea typeface="Arial"/>
                <a:cs typeface="Arial"/>
                <a:sym typeface="Arial"/>
              </a:rPr>
              <a:t>An Overview</a:t>
            </a:r>
            <a:endParaRPr dirty="0"/>
          </a:p>
        </p:txBody>
      </p:sp>
      <p:cxnSp>
        <p:nvCxnSpPr>
          <p:cNvPr id="57" name="Google Shape;57;p13"/>
          <p:cNvCxnSpPr/>
          <p:nvPr/>
        </p:nvCxnSpPr>
        <p:spPr>
          <a:xfrm>
            <a:off x="925175" y="2662175"/>
            <a:ext cx="5739600" cy="0"/>
          </a:xfrm>
          <a:prstGeom prst="straightConnector1">
            <a:avLst/>
          </a:prstGeom>
          <a:noFill/>
          <a:ln w="28575" cap="flat" cmpd="sng">
            <a:solidFill>
              <a:srgbClr val="BF9000"/>
            </a:solidFill>
            <a:prstDash val="solid"/>
            <a:round/>
            <a:headEnd type="none" w="sm" len="sm"/>
            <a:tailEnd type="none" w="sm" len="sm"/>
          </a:ln>
        </p:spPr>
      </p:cxnSp>
      <p:sp>
        <p:nvSpPr>
          <p:cNvPr id="34" name="TextBox 33"/>
          <p:cNvSpPr txBox="1"/>
          <p:nvPr/>
        </p:nvSpPr>
        <p:spPr>
          <a:xfrm>
            <a:off x="925175" y="2763775"/>
            <a:ext cx="6412831" cy="2166940"/>
          </a:xfrm>
          <a:prstGeom prst="rect">
            <a:avLst/>
          </a:prstGeom>
          <a:noFill/>
        </p:spPr>
        <p:txBody>
          <a:bodyPr wrap="square" rtlCol="0">
            <a:spAutoFit/>
          </a:bodyPr>
          <a:lstStyle/>
          <a:p>
            <a:pPr>
              <a:lnSpc>
                <a:spcPct val="107000"/>
              </a:lnSpc>
            </a:pPr>
            <a:r>
              <a:rPr lang="en-US" dirty="0">
                <a:latin typeface="Arial" panose="020B0604020202020204" pitchFamily="34" charset="0"/>
                <a:ea typeface="Calibri" panose="020F0502020204030204" pitchFamily="34" charset="0"/>
                <a:cs typeface="Times New Roman" panose="02020603050405020304" pitchFamily="18" charset="0"/>
              </a:rPr>
              <a:t>Provided by: </a:t>
            </a:r>
            <a:r>
              <a:rPr lang="en-US" dirty="0" smtClean="0">
                <a:latin typeface="Arial" panose="020B0604020202020204" pitchFamily="34" charset="0"/>
                <a:ea typeface="Calibri" panose="020F0502020204030204" pitchFamily="34" charset="0"/>
                <a:cs typeface="Times New Roman" panose="02020603050405020304" pitchFamily="18" charset="0"/>
              </a:rPr>
              <a:t>	</a:t>
            </a:r>
          </a:p>
          <a:p>
            <a:pPr>
              <a:lnSpc>
                <a:spcPct val="107000"/>
              </a:lnSpc>
              <a:tabLst>
                <a:tab pos="800100" algn="l"/>
              </a:tabLst>
            </a:pPr>
            <a:r>
              <a:rPr lang="en-US" b="1" dirty="0">
                <a:latin typeface="Arial" panose="020B0604020202020204" pitchFamily="34" charset="0"/>
                <a:ea typeface="Calibri" panose="020F0502020204030204" pitchFamily="34" charset="0"/>
                <a:cs typeface="Times New Roman" panose="02020603050405020304" pitchFamily="18" charset="0"/>
              </a:rPr>
              <a:t>	</a:t>
            </a:r>
            <a:r>
              <a:rPr lang="en-US" b="1" dirty="0" smtClean="0">
                <a:latin typeface="Arial" panose="020B0604020202020204" pitchFamily="34" charset="0"/>
                <a:ea typeface="Calibri" panose="020F0502020204030204" pitchFamily="34" charset="0"/>
                <a:cs typeface="Times New Roman" panose="02020603050405020304" pitchFamily="18" charset="0"/>
              </a:rPr>
              <a:t>Instructional </a:t>
            </a:r>
            <a:r>
              <a:rPr lang="en-US" b="1" dirty="0">
                <a:latin typeface="Arial" panose="020B0604020202020204" pitchFamily="34" charset="0"/>
                <a:ea typeface="Calibri" panose="020F0502020204030204" pitchFamily="34" charset="0"/>
                <a:cs typeface="Times New Roman" panose="02020603050405020304" pitchFamily="18" charset="0"/>
              </a:rPr>
              <a:t>Support Services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800100" algn="l"/>
              </a:tabLst>
            </a:pP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smtClean="0">
                <a:latin typeface="Arial" panose="020B0604020202020204" pitchFamily="34" charset="0"/>
                <a:ea typeface="Calibri" panose="020F0502020204030204" pitchFamily="34" charset="0"/>
                <a:cs typeface="Times New Roman" panose="02020603050405020304" pitchFamily="18" charset="0"/>
              </a:rPr>
              <a:t>Mia </a:t>
            </a:r>
            <a:r>
              <a:rPr lang="en-US" dirty="0">
                <a:latin typeface="Arial" panose="020B0604020202020204" pitchFamily="34" charset="0"/>
                <a:ea typeface="Calibri" panose="020F0502020204030204" pitchFamily="34" charset="0"/>
                <a:cs typeface="Times New Roman" panose="02020603050405020304" pitchFamily="18" charset="0"/>
              </a:rPr>
              <a:t>McClellan, Dean</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800100" algn="l"/>
              </a:tabLst>
            </a:pP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smtClean="0">
                <a:latin typeface="Arial" panose="020B0604020202020204" pitchFamily="34" charset="0"/>
                <a:ea typeface="Calibri" panose="020F0502020204030204" pitchFamily="34" charset="0"/>
                <a:cs typeface="Times New Roman" panose="02020603050405020304" pitchFamily="18" charset="0"/>
              </a:rPr>
              <a:t>Brian </a:t>
            </a:r>
            <a:r>
              <a:rPr lang="en-US" dirty="0">
                <a:latin typeface="Arial" panose="020B0604020202020204" pitchFamily="34" charset="0"/>
                <a:ea typeface="Calibri" panose="020F0502020204030204" pitchFamily="34" charset="0"/>
                <a:cs typeface="Times New Roman" panose="02020603050405020304" pitchFamily="18" charset="0"/>
              </a:rPr>
              <a:t>Ebalo, </a:t>
            </a:r>
            <a:r>
              <a:rPr lang="en-US" dirty="0" smtClean="0">
                <a:latin typeface="Arial" panose="020B0604020202020204" pitchFamily="34" charset="0"/>
                <a:ea typeface="Calibri" panose="020F0502020204030204" pitchFamily="34" charset="0"/>
                <a:cs typeface="Times New Roman" panose="02020603050405020304" pitchFamily="18" charset="0"/>
              </a:rPr>
              <a:t>Supervisor</a:t>
            </a:r>
            <a:r>
              <a:rPr lang="en-US" dirty="0">
                <a:latin typeface="Arial" panose="020B0604020202020204" pitchFamily="34" charset="0"/>
                <a:ea typeface="Calibri" panose="020F0502020204030204" pitchFamily="34" charset="0"/>
                <a:cs typeface="Times New Roman" panose="02020603050405020304" pitchFamily="18" charset="0"/>
              </a:rPr>
              <a:t/>
            </a:r>
            <a:br>
              <a:rPr lang="en-US" dirty="0">
                <a:latin typeface="Arial" panose="020B0604020202020204" pitchFamily="34" charset="0"/>
                <a:ea typeface="Calibri" panose="020F0502020204030204" pitchFamily="34" charset="0"/>
                <a:cs typeface="Times New Roman" panose="02020603050405020304" pitchFamily="18" charset="0"/>
              </a:rPr>
            </a:br>
            <a:r>
              <a:rPr lang="en-US" dirty="0" smtClean="0">
                <a:latin typeface="Arial" panose="020B0604020202020204" pitchFamily="34" charset="0"/>
                <a:ea typeface="Calibri" panose="020F0502020204030204" pitchFamily="34" charset="0"/>
                <a:cs typeface="Times New Roman" panose="02020603050405020304" pitchFamily="18" charset="0"/>
              </a:rPr>
              <a:t> 	Shirley </a:t>
            </a:r>
            <a:r>
              <a:rPr lang="en-US" dirty="0">
                <a:latin typeface="Arial" panose="020B0604020202020204" pitchFamily="34" charset="0"/>
                <a:ea typeface="Calibri" panose="020F0502020204030204" pitchFamily="34" charset="0"/>
                <a:cs typeface="Times New Roman" panose="02020603050405020304" pitchFamily="18" charset="0"/>
              </a:rPr>
              <a:t>Bouless, Instructional Services Specialist 	</a:t>
            </a:r>
            <a:br>
              <a:rPr lang="en-US" dirty="0">
                <a:latin typeface="Arial" panose="020B0604020202020204" pitchFamily="34" charset="0"/>
                <a:ea typeface="Calibri" panose="020F0502020204030204" pitchFamily="34" charset="0"/>
                <a:cs typeface="Times New Roman" panose="02020603050405020304" pitchFamily="18" charset="0"/>
              </a:rPr>
            </a:br>
            <a:r>
              <a:rPr lang="en-US" dirty="0" smtClean="0">
                <a:latin typeface="Arial" panose="020B0604020202020204" pitchFamily="34" charset="0"/>
                <a:ea typeface="Calibri" panose="020F0502020204030204" pitchFamily="34" charset="0"/>
                <a:cs typeface="Times New Roman" panose="02020603050405020304" pitchFamily="18" charset="0"/>
              </a:rPr>
              <a:t> 	Viridiana </a:t>
            </a:r>
            <a:r>
              <a:rPr lang="en-US" dirty="0">
                <a:latin typeface="Arial" panose="020B0604020202020204" pitchFamily="34" charset="0"/>
                <a:ea typeface="Calibri" panose="020F0502020204030204" pitchFamily="34" charset="0"/>
                <a:cs typeface="Times New Roman" panose="02020603050405020304" pitchFamily="18" charset="0"/>
              </a:rPr>
              <a:t>Coronel, Instructional Services </a:t>
            </a:r>
            <a:r>
              <a:rPr lang="en-US" dirty="0" smtClean="0">
                <a:latin typeface="Arial" panose="020B0604020202020204" pitchFamily="34" charset="0"/>
                <a:ea typeface="Calibri" panose="020F0502020204030204" pitchFamily="34" charset="0"/>
                <a:cs typeface="Times New Roman" panose="02020603050405020304" pitchFamily="18" charset="0"/>
              </a:rPr>
              <a:t>Specialist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800100" algn="l"/>
              </a:tabLst>
            </a:pP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smtClean="0">
                <a:latin typeface="Arial" panose="020B0604020202020204" pitchFamily="34" charset="0"/>
                <a:ea typeface="Calibri" panose="020F0502020204030204" pitchFamily="34" charset="0"/>
                <a:cs typeface="Times New Roman" panose="02020603050405020304" pitchFamily="18" charset="0"/>
              </a:rPr>
              <a:t>Jessie </a:t>
            </a:r>
            <a:r>
              <a:rPr lang="en-US" dirty="0">
                <a:latin typeface="Arial" panose="020B0604020202020204" pitchFamily="34" charset="0"/>
                <a:ea typeface="Calibri" panose="020F0502020204030204" pitchFamily="34" charset="0"/>
                <a:cs typeface="Times New Roman" panose="02020603050405020304" pitchFamily="18" charset="0"/>
              </a:rPr>
              <a:t>Reyes, Instructional Services Specialist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800100" algn="l"/>
              </a:tabLst>
            </a:pP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smtClean="0">
                <a:latin typeface="Arial" panose="020B0604020202020204" pitchFamily="34" charset="0"/>
                <a:ea typeface="Calibri" panose="020F0502020204030204" pitchFamily="34" charset="0"/>
                <a:cs typeface="Times New Roman" panose="02020603050405020304" pitchFamily="18" charset="0"/>
              </a:rPr>
              <a:t>PJ </a:t>
            </a:r>
            <a:r>
              <a:rPr lang="en-US" dirty="0">
                <a:latin typeface="Arial" panose="020B0604020202020204" pitchFamily="34" charset="0"/>
                <a:ea typeface="Calibri" panose="020F0502020204030204" pitchFamily="34" charset="0"/>
                <a:cs typeface="Times New Roman" panose="02020603050405020304" pitchFamily="18" charset="0"/>
              </a:rPr>
              <a:t>Concha, Instructional Services Specialist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800100" algn="l"/>
              </a:tabLst>
            </a:pPr>
            <a:r>
              <a:rPr lang="en-US" dirty="0">
                <a:latin typeface="Arial" panose="020B0604020202020204" pitchFamily="34" charset="0"/>
                <a:ea typeface="Calibri" panose="020F0502020204030204" pitchFamily="34" charset="0"/>
                <a:cs typeface="Times New Roman" panose="02020603050405020304" pitchFamily="18" charset="0"/>
              </a:rPr>
              <a:t>	</a:t>
            </a:r>
            <a:r>
              <a:rPr lang="en-US" sz="1050" dirty="0">
                <a:latin typeface="Arial" panose="020B0604020202020204" pitchFamily="34" charset="0"/>
                <a:ea typeface="Calibri" panose="020F0502020204030204" pitchFamily="34" charset="0"/>
                <a:cs typeface="Times New Roman" panose="02020603050405020304" pitchFamily="18" charset="0"/>
              </a:rPr>
              <a:t>	</a:t>
            </a:r>
            <a:r>
              <a:rPr lang="en-US" dirty="0" smtClean="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p:nvPr/>
        </p:nvSpPr>
        <p:spPr>
          <a:xfrm>
            <a:off x="927650" y="671275"/>
            <a:ext cx="7467300" cy="802593"/>
          </a:xfrm>
          <a:prstGeom prst="rect">
            <a:avLst/>
          </a:prstGeom>
          <a:noFill/>
          <a:ln>
            <a:noFill/>
          </a:ln>
        </p:spPr>
        <p:txBody>
          <a:bodyPr spcFirstLastPara="1" wrap="square" lIns="91425" tIns="91425" rIns="91425" bIns="91425" anchor="t" anchorCtr="0">
            <a:noAutofit/>
          </a:bodyPr>
          <a:lstStyle/>
          <a:p>
            <a:pPr>
              <a:buClr>
                <a:srgbClr val="85200C"/>
              </a:buClr>
              <a:buSzPts val="4800"/>
              <a:buFont typeface="Helvetica Neue"/>
              <a:buNone/>
            </a:pPr>
            <a:r>
              <a:rPr lang="en" sz="4800" dirty="0">
                <a:solidFill>
                  <a:srgbClr val="85200C"/>
                </a:solidFill>
                <a:latin typeface="Helvetica Neue"/>
                <a:ea typeface="Helvetica Neue"/>
                <a:cs typeface="Helvetica Neue"/>
                <a:sym typeface="Helvetica Neue"/>
              </a:rPr>
              <a:t>Phase III: </a:t>
            </a:r>
            <a:r>
              <a:rPr lang="en" sz="4800" b="1" dirty="0" smtClean="0">
                <a:solidFill>
                  <a:srgbClr val="434343"/>
                </a:solidFill>
                <a:latin typeface="Helvetica Neue"/>
                <a:ea typeface="Helvetica Neue"/>
                <a:cs typeface="Helvetica Neue"/>
                <a:sym typeface="Helvetica Neue"/>
              </a:rPr>
              <a:t>Final </a:t>
            </a:r>
            <a:r>
              <a:rPr lang="en" sz="4800" b="1" dirty="0">
                <a:solidFill>
                  <a:srgbClr val="434343"/>
                </a:solidFill>
                <a:latin typeface="Helvetica Neue"/>
                <a:ea typeface="Helvetica Neue"/>
                <a:cs typeface="Helvetica Neue"/>
                <a:sym typeface="Helvetica Neue"/>
              </a:rPr>
              <a:t>Review</a:t>
            </a:r>
            <a:endParaRPr dirty="0"/>
          </a:p>
        </p:txBody>
      </p:sp>
      <p:cxnSp>
        <p:nvCxnSpPr>
          <p:cNvPr id="329" name="Google Shape;329;p40"/>
          <p:cNvCxnSpPr/>
          <p:nvPr/>
        </p:nvCxnSpPr>
        <p:spPr>
          <a:xfrm>
            <a:off x="1014375" y="1383632"/>
            <a:ext cx="6563105" cy="668"/>
          </a:xfrm>
          <a:prstGeom prst="straightConnector1">
            <a:avLst/>
          </a:prstGeom>
          <a:noFill/>
          <a:ln w="28575" cap="flat" cmpd="sng">
            <a:solidFill>
              <a:srgbClr val="BF9000"/>
            </a:solidFill>
            <a:prstDash val="solid"/>
            <a:round/>
            <a:headEnd type="none" w="sm" len="sm"/>
            <a:tailEnd type="none" w="sm" len="sm"/>
          </a:ln>
        </p:spPr>
      </p:cxnSp>
      <p:sp>
        <p:nvSpPr>
          <p:cNvPr id="331" name="Google Shape;331;p40"/>
          <p:cNvSpPr/>
          <p:nvPr/>
        </p:nvSpPr>
        <p:spPr>
          <a:xfrm>
            <a:off x="267473" y="4088100"/>
            <a:ext cx="747000" cy="747000"/>
          </a:xfrm>
          <a:prstGeom prst="ellipse">
            <a:avLst/>
          </a:prstGeom>
          <a:solidFill>
            <a:srgbClr val="85200C"/>
          </a:solidFill>
          <a:ln>
            <a:noFill/>
          </a:ln>
        </p:spPr>
        <p:txBody>
          <a:bodyPr spcFirstLastPara="1" wrap="square" lIns="91425" tIns="91425" rIns="91425" bIns="91425" anchor="ctr" anchorCtr="0">
            <a:noAutofit/>
          </a:bodyPr>
          <a:lstStyle/>
          <a:p>
            <a:pPr>
              <a:buSzPts val="1400"/>
            </a:pPr>
            <a:endParaRPr/>
          </a:p>
        </p:txBody>
      </p:sp>
      <p:sp>
        <p:nvSpPr>
          <p:cNvPr id="332" name="Google Shape;332;p40"/>
          <p:cNvSpPr txBox="1"/>
          <p:nvPr/>
        </p:nvSpPr>
        <p:spPr>
          <a:xfrm>
            <a:off x="267375" y="4088100"/>
            <a:ext cx="747000" cy="747000"/>
          </a:xfrm>
          <a:prstGeom prst="rect">
            <a:avLst/>
          </a:prstGeom>
          <a:noFill/>
          <a:ln>
            <a:noFill/>
          </a:ln>
        </p:spPr>
        <p:txBody>
          <a:bodyPr spcFirstLastPara="1" wrap="square" lIns="91425" tIns="91425" rIns="91425" bIns="91425" anchor="ctr" anchorCtr="0">
            <a:noAutofit/>
          </a:bodyPr>
          <a:lstStyle/>
          <a:p>
            <a:pPr algn="ctr">
              <a:buClr>
                <a:srgbClr val="FFFFFF"/>
              </a:buClr>
              <a:buSzPts val="3000"/>
              <a:buFont typeface="Helvetica Neue"/>
              <a:buNone/>
            </a:pPr>
            <a:r>
              <a:rPr lang="en" sz="3000" b="1">
                <a:solidFill>
                  <a:srgbClr val="FFFFFF"/>
                </a:solidFill>
                <a:latin typeface="Helvetica Neue"/>
                <a:ea typeface="Helvetica Neue"/>
                <a:cs typeface="Helvetica Neue"/>
                <a:sym typeface="Helvetica Neue"/>
              </a:rPr>
              <a:t>3</a:t>
            </a:r>
            <a:endParaRPr/>
          </a:p>
        </p:txBody>
      </p:sp>
      <p:sp>
        <p:nvSpPr>
          <p:cNvPr id="3" name="Rectangle 2"/>
          <p:cNvSpPr/>
          <p:nvPr/>
        </p:nvSpPr>
        <p:spPr>
          <a:xfrm>
            <a:off x="927650" y="1612703"/>
            <a:ext cx="7001161" cy="1812163"/>
          </a:xfrm>
          <a:prstGeom prst="rect">
            <a:avLst/>
          </a:prstGeom>
        </p:spPr>
        <p:txBody>
          <a:bodyPr wrap="square">
            <a:spAutoFit/>
          </a:bodyPr>
          <a:lstStyle/>
          <a:p>
            <a:pPr marL="457200" lvl="0" indent="-457200">
              <a:buClr>
                <a:srgbClr val="434343"/>
              </a:buClr>
              <a:buSzPts val="2200"/>
              <a:buFont typeface="Segoe UI Symbol" panose="020B0502040204020203" pitchFamily="34" charset="0"/>
              <a:buChar char="✓"/>
              <a:tabLst>
                <a:tab pos="1659255" algn="l"/>
              </a:tabLst>
            </a:pPr>
            <a:r>
              <a:rPr lang="en-US" dirty="0">
                <a:solidFill>
                  <a:srgbClr val="434343"/>
                </a:solidFill>
                <a:latin typeface="Arial" panose="020B0604020202020204" pitchFamily="34" charset="0"/>
                <a:ea typeface="Arial" panose="020B0604020202020204" pitchFamily="34" charset="0"/>
              </a:rPr>
              <a:t>Review for minor edits only.  At this stage of schedule production, requests such as; class additions, modification, room changes etc., should </a:t>
            </a:r>
            <a:r>
              <a:rPr lang="en-US" b="1" u="sng" dirty="0">
                <a:solidFill>
                  <a:srgbClr val="434343"/>
                </a:solidFill>
                <a:latin typeface="Arial" panose="020B0604020202020204" pitchFamily="34" charset="0"/>
                <a:ea typeface="Arial" panose="020B0604020202020204" pitchFamily="34" charset="0"/>
              </a:rPr>
              <a:t>not</a:t>
            </a:r>
            <a:r>
              <a:rPr lang="en-US" dirty="0">
                <a:solidFill>
                  <a:srgbClr val="434343"/>
                </a:solidFill>
                <a:latin typeface="Arial" panose="020B0604020202020204" pitchFamily="34" charset="0"/>
                <a:ea typeface="Arial" panose="020B0604020202020204" pitchFamily="34" charset="0"/>
              </a:rPr>
              <a:t> be necessary.  </a:t>
            </a:r>
            <a:endParaRPr lang="en-US" dirty="0" smtClean="0">
              <a:solidFill>
                <a:srgbClr val="434343"/>
              </a:solidFill>
              <a:latin typeface="Arial" panose="020B0604020202020204" pitchFamily="34" charset="0"/>
              <a:ea typeface="Arial" panose="020B0604020202020204" pitchFamily="34" charset="0"/>
            </a:endParaRPr>
          </a:p>
          <a:p>
            <a:pPr lvl="0">
              <a:buClr>
                <a:srgbClr val="434343"/>
              </a:buClr>
              <a:buSzPts val="2200"/>
              <a:tabLst>
                <a:tab pos="1659255" algn="l"/>
              </a:tabLst>
            </a:pPr>
            <a:endParaRPr lang="en-US" sz="800" dirty="0">
              <a:latin typeface="Times New Roman" panose="02020603050405020304" pitchFamily="18" charset="0"/>
              <a:ea typeface="Segoe UI Symbol" panose="020B0502040204020203" pitchFamily="34" charset="0"/>
            </a:endParaRPr>
          </a:p>
          <a:p>
            <a:pPr marL="457200" lvl="0" indent="-457200">
              <a:lnSpc>
                <a:spcPts val="2780"/>
              </a:lnSpc>
              <a:buClr>
                <a:srgbClr val="434343"/>
              </a:buClr>
              <a:buSzPts val="2200"/>
              <a:buFont typeface="Segoe UI Symbol" panose="020B0502040204020203" pitchFamily="34" charset="0"/>
              <a:buChar char="✓"/>
              <a:tabLst>
                <a:tab pos="1659255" algn="l"/>
              </a:tabLst>
            </a:pPr>
            <a:r>
              <a:rPr lang="en-US" dirty="0">
                <a:solidFill>
                  <a:srgbClr val="434343"/>
                </a:solidFill>
                <a:latin typeface="Arial" panose="020B0604020202020204" pitchFamily="34" charset="0"/>
                <a:ea typeface="Arial" panose="020B0604020202020204" pitchFamily="34" charset="0"/>
              </a:rPr>
              <a:t>Exceptions must be approved by the Dean of Instructional Support Services</a:t>
            </a:r>
            <a:r>
              <a:rPr lang="en-US" dirty="0" smtClean="0">
                <a:solidFill>
                  <a:srgbClr val="434343"/>
                </a:solidFill>
                <a:latin typeface="Arial" panose="020B0604020202020204" pitchFamily="34" charset="0"/>
                <a:ea typeface="Arial" panose="020B0604020202020204" pitchFamily="34" charset="0"/>
              </a:rPr>
              <a:t>.</a:t>
            </a:r>
          </a:p>
          <a:p>
            <a:pPr lvl="0">
              <a:lnSpc>
                <a:spcPts val="2780"/>
              </a:lnSpc>
              <a:buClr>
                <a:srgbClr val="434343"/>
              </a:buClr>
              <a:buSzPts val="2200"/>
              <a:tabLst>
                <a:tab pos="1659255" algn="l"/>
              </a:tabLst>
            </a:pPr>
            <a:endParaRPr lang="en-US" sz="800" dirty="0">
              <a:latin typeface="Times New Roman" panose="02020603050405020304" pitchFamily="18" charset="0"/>
              <a:ea typeface="Segoe UI Symbol" panose="020B0502040204020203" pitchFamily="34" charset="0"/>
            </a:endParaRPr>
          </a:p>
          <a:p>
            <a:pPr marL="457200" marR="639445" lvl="0" indent="-457200">
              <a:lnSpc>
                <a:spcPct val="92000"/>
              </a:lnSpc>
              <a:spcBef>
                <a:spcPts val="390"/>
              </a:spcBef>
              <a:buClr>
                <a:srgbClr val="434343"/>
              </a:buClr>
              <a:buSzPts val="2200"/>
              <a:buFont typeface="Segoe UI Symbol" panose="020B0502040204020203" pitchFamily="34" charset="0"/>
              <a:buChar char="✓"/>
              <a:tabLst>
                <a:tab pos="1659255" algn="l"/>
              </a:tabLst>
            </a:pPr>
            <a:r>
              <a:rPr lang="en-US" dirty="0">
                <a:solidFill>
                  <a:srgbClr val="434343"/>
                </a:solidFill>
                <a:latin typeface="Arial" panose="020B0604020202020204" pitchFamily="34" charset="0"/>
                <a:ea typeface="Arial" panose="020B0604020202020204" pitchFamily="34" charset="0"/>
              </a:rPr>
              <a:t>A</a:t>
            </a:r>
            <a:r>
              <a:rPr lang="en-US" spc="5" dirty="0">
                <a:solidFill>
                  <a:srgbClr val="434343"/>
                </a:solidFill>
                <a:latin typeface="Arial" panose="020B0604020202020204" pitchFamily="34" charset="0"/>
                <a:ea typeface="Arial" panose="020B0604020202020204" pitchFamily="34" charset="0"/>
              </a:rPr>
              <a:t>t</a:t>
            </a:r>
            <a:r>
              <a:rPr lang="en-US" dirty="0">
                <a:solidFill>
                  <a:srgbClr val="434343"/>
                </a:solidFill>
                <a:latin typeface="Arial" panose="020B0604020202020204" pitchFamily="34" charset="0"/>
                <a:ea typeface="Arial" panose="020B0604020202020204" pitchFamily="34" charset="0"/>
              </a:rPr>
              <a:t>tach</a:t>
            </a:r>
            <a:r>
              <a:rPr lang="en-US" spc="35" dirty="0">
                <a:solidFill>
                  <a:srgbClr val="434343"/>
                </a:solidFill>
                <a:latin typeface="Arial" panose="020B0604020202020204" pitchFamily="34" charset="0"/>
                <a:ea typeface="Arial" panose="020B0604020202020204" pitchFamily="34" charset="0"/>
              </a:rPr>
              <a:t> </a:t>
            </a:r>
            <a:r>
              <a:rPr lang="en-US" spc="5" dirty="0">
                <a:solidFill>
                  <a:srgbClr val="434343"/>
                </a:solidFill>
                <a:latin typeface="Arial" panose="020B0604020202020204" pitchFamily="34" charset="0"/>
                <a:ea typeface="Arial" panose="020B0604020202020204" pitchFamily="34" charset="0"/>
              </a:rPr>
              <a:t>y</a:t>
            </a:r>
            <a:r>
              <a:rPr lang="en-US" dirty="0">
                <a:solidFill>
                  <a:srgbClr val="434343"/>
                </a:solidFill>
                <a:latin typeface="Arial" panose="020B0604020202020204" pitchFamily="34" charset="0"/>
                <a:ea typeface="Arial" panose="020B0604020202020204" pitchFamily="34" charset="0"/>
              </a:rPr>
              <a:t>our</a:t>
            </a:r>
            <a:r>
              <a:rPr lang="en-US" spc="55"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final review with s</a:t>
            </a:r>
            <a:r>
              <a:rPr lang="en-US" spc="5" dirty="0">
                <a:solidFill>
                  <a:srgbClr val="434343"/>
                </a:solidFill>
                <a:latin typeface="Arial" panose="020B0604020202020204" pitchFamily="34" charset="0"/>
                <a:ea typeface="Arial" panose="020B0604020202020204" pitchFamily="34" charset="0"/>
              </a:rPr>
              <a:t>i</a:t>
            </a:r>
            <a:r>
              <a:rPr lang="en-US" dirty="0">
                <a:solidFill>
                  <a:srgbClr val="434343"/>
                </a:solidFill>
                <a:latin typeface="Arial" panose="020B0604020202020204" pitchFamily="34" charset="0"/>
                <a:ea typeface="Arial" panose="020B0604020202020204" pitchFamily="34" charset="0"/>
              </a:rPr>
              <a:t>gnature</a:t>
            </a:r>
            <a:r>
              <a:rPr lang="en-US" spc="80" dirty="0">
                <a:solidFill>
                  <a:srgbClr val="434343"/>
                </a:solidFill>
                <a:latin typeface="Arial" panose="020B0604020202020204" pitchFamily="34" charset="0"/>
                <a:ea typeface="Arial" panose="020B0604020202020204" pitchFamily="34" charset="0"/>
              </a:rPr>
              <a:t> </a:t>
            </a:r>
            <a:r>
              <a:rPr lang="en-US" spc="-10" dirty="0">
                <a:solidFill>
                  <a:srgbClr val="434343"/>
                </a:solidFill>
                <a:latin typeface="Arial" panose="020B0604020202020204" pitchFamily="34" charset="0"/>
                <a:ea typeface="Arial" panose="020B0604020202020204" pitchFamily="34" charset="0"/>
              </a:rPr>
              <a:t>p</a:t>
            </a:r>
            <a:r>
              <a:rPr lang="en-US" dirty="0">
                <a:solidFill>
                  <a:srgbClr val="434343"/>
                </a:solidFill>
                <a:latin typeface="Arial" panose="020B0604020202020204" pitchFamily="34" charset="0"/>
                <a:ea typeface="Arial" panose="020B0604020202020204" pitchFamily="34" charset="0"/>
              </a:rPr>
              <a:t>age</a:t>
            </a:r>
            <a:r>
              <a:rPr lang="en-US" spc="105"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and</a:t>
            </a:r>
            <a:r>
              <a:rPr lang="en-US" spc="75"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submit</a:t>
            </a:r>
            <a:r>
              <a:rPr lang="en-US" spc="8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to </a:t>
            </a:r>
            <a:r>
              <a:rPr lang="en-US" u="heavy" dirty="0">
                <a:solidFill>
                  <a:srgbClr val="0096A7"/>
                </a:solidFill>
                <a:uFill>
                  <a:solidFill>
                    <a:srgbClr val="0096A7"/>
                  </a:solidFill>
                </a:uFill>
                <a:latin typeface="Arial" panose="020B0604020202020204" pitchFamily="34" charset="0"/>
                <a:ea typeface="Arial" panose="020B0604020202020204" pitchFamily="34" charset="0"/>
                <a:hlinkClick r:id="rId3"/>
              </a:rPr>
              <a:t>SWC</a:t>
            </a:r>
            <a:r>
              <a:rPr lang="en-US" u="heavy" spc="-15" dirty="0">
                <a:solidFill>
                  <a:srgbClr val="0096A7"/>
                </a:solidFill>
                <a:uFill>
                  <a:solidFill>
                    <a:srgbClr val="0096A7"/>
                  </a:solidFill>
                </a:uFill>
                <a:latin typeface="Arial" panose="020B0604020202020204" pitchFamily="34" charset="0"/>
                <a:ea typeface="Arial" panose="020B0604020202020204" pitchFamily="34" charset="0"/>
                <a:hlinkClick r:id="rId3"/>
              </a:rPr>
              <a:t>I</a:t>
            </a:r>
            <a:r>
              <a:rPr lang="en-US" u="heavy" dirty="0">
                <a:solidFill>
                  <a:srgbClr val="0096A7"/>
                </a:solidFill>
                <a:uFill>
                  <a:solidFill>
                    <a:srgbClr val="0096A7"/>
                  </a:solidFill>
                </a:uFill>
                <a:latin typeface="Arial" panose="020B0604020202020204" pitchFamily="34" charset="0"/>
                <a:ea typeface="Arial" panose="020B0604020202020204" pitchFamily="34" charset="0"/>
                <a:hlinkClick r:id="rId3"/>
              </a:rPr>
              <a:t>S</a:t>
            </a:r>
            <a:r>
              <a:rPr lang="en-US" u="heavy" spc="5" dirty="0">
                <a:solidFill>
                  <a:srgbClr val="0096A7"/>
                </a:solidFill>
                <a:uFill>
                  <a:solidFill>
                    <a:srgbClr val="0096A7"/>
                  </a:solidFill>
                </a:uFill>
                <a:latin typeface="Arial" panose="020B0604020202020204" pitchFamily="34" charset="0"/>
                <a:ea typeface="Arial" panose="020B0604020202020204" pitchFamily="34" charset="0"/>
                <a:hlinkClick r:id="rId3"/>
              </a:rPr>
              <a:t>S</a:t>
            </a:r>
            <a:r>
              <a:rPr lang="en-US" u="heavy" dirty="0">
                <a:solidFill>
                  <a:srgbClr val="0096A7"/>
                </a:solidFill>
                <a:uFill>
                  <a:solidFill>
                    <a:srgbClr val="0096A7"/>
                  </a:solidFill>
                </a:uFill>
                <a:latin typeface="Arial" panose="020B0604020202020204" pitchFamily="34" charset="0"/>
                <a:ea typeface="Arial" panose="020B0604020202020204" pitchFamily="34" charset="0"/>
                <a:hlinkClick r:id="rId3"/>
              </a:rPr>
              <a:t>Scheduling@swcc</a:t>
            </a:r>
            <a:r>
              <a:rPr lang="en-US" u="heavy" spc="-15" dirty="0">
                <a:solidFill>
                  <a:srgbClr val="0096A7"/>
                </a:solidFill>
                <a:uFill>
                  <a:solidFill>
                    <a:srgbClr val="0096A7"/>
                  </a:solidFill>
                </a:uFill>
                <a:latin typeface="Arial" panose="020B0604020202020204" pitchFamily="34" charset="0"/>
                <a:ea typeface="Arial" panose="020B0604020202020204" pitchFamily="34" charset="0"/>
                <a:hlinkClick r:id="rId3"/>
              </a:rPr>
              <a:t>d</a:t>
            </a:r>
            <a:r>
              <a:rPr lang="en-US" u="heavy" spc="10" dirty="0">
                <a:solidFill>
                  <a:srgbClr val="0096A7"/>
                </a:solidFill>
                <a:uFill>
                  <a:solidFill>
                    <a:srgbClr val="0096A7"/>
                  </a:solidFill>
                </a:uFill>
                <a:latin typeface="Arial" panose="020B0604020202020204" pitchFamily="34" charset="0"/>
                <a:ea typeface="Arial" panose="020B0604020202020204" pitchFamily="34" charset="0"/>
                <a:hlinkClick r:id="rId3"/>
              </a:rPr>
              <a:t>.</a:t>
            </a:r>
            <a:r>
              <a:rPr lang="en-US" u="heavy" spc="5" dirty="0">
                <a:solidFill>
                  <a:srgbClr val="0096A7"/>
                </a:solidFill>
                <a:uFill>
                  <a:solidFill>
                    <a:srgbClr val="0096A7"/>
                  </a:solidFill>
                </a:uFill>
                <a:latin typeface="Arial" panose="020B0604020202020204" pitchFamily="34" charset="0"/>
                <a:ea typeface="Arial" panose="020B0604020202020204" pitchFamily="34" charset="0"/>
                <a:hlinkClick r:id="rId3"/>
              </a:rPr>
              <a:t>e</a:t>
            </a:r>
            <a:r>
              <a:rPr lang="en-US" u="heavy" dirty="0">
                <a:solidFill>
                  <a:srgbClr val="0096A7"/>
                </a:solidFill>
                <a:uFill>
                  <a:solidFill>
                    <a:srgbClr val="0096A7"/>
                  </a:solidFill>
                </a:uFill>
                <a:latin typeface="Arial" panose="020B0604020202020204" pitchFamily="34" charset="0"/>
                <a:ea typeface="Arial" panose="020B0604020202020204" pitchFamily="34" charset="0"/>
                <a:hlinkClick r:id="rId3"/>
              </a:rPr>
              <a:t>du</a:t>
            </a:r>
            <a:r>
              <a:rPr lang="en-US" u="heavy" dirty="0">
                <a:solidFill>
                  <a:srgbClr val="0096A7"/>
                </a:solidFill>
                <a:uFill>
                  <a:solidFill>
                    <a:srgbClr val="0096A7"/>
                  </a:solidFill>
                </a:uFill>
                <a:latin typeface="Arial" panose="020B0604020202020204" pitchFamily="34" charset="0"/>
                <a:ea typeface="Arial" panose="020B0604020202020204" pitchFamily="34" charset="0"/>
              </a:rPr>
              <a:t>.</a:t>
            </a:r>
            <a:endParaRPr lang="en-US" sz="800" dirty="0">
              <a:effectLst/>
              <a:latin typeface="Times New Roman" panose="02020603050405020304" pitchFamily="18" charset="0"/>
              <a:ea typeface="Segoe UI Symbol" panose="020B0502040204020203" pitchFamily="34" charset="0"/>
            </a:endParaRPr>
          </a:p>
        </p:txBody>
      </p:sp>
    </p:spTree>
    <p:extLst>
      <p:ext uri="{BB962C8B-B14F-4D97-AF65-F5344CB8AC3E}">
        <p14:creationId xmlns:p14="http://schemas.microsoft.com/office/powerpoint/2010/main" val="3757809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cxnSp>
        <p:nvCxnSpPr>
          <p:cNvPr id="167" name="Google Shape;167;p22"/>
          <p:cNvCxnSpPr/>
          <p:nvPr/>
        </p:nvCxnSpPr>
        <p:spPr>
          <a:xfrm>
            <a:off x="538501" y="1474004"/>
            <a:ext cx="8036270" cy="9625"/>
          </a:xfrm>
          <a:prstGeom prst="straightConnector1">
            <a:avLst/>
          </a:prstGeom>
          <a:noFill/>
          <a:ln w="28575" cap="flat" cmpd="sng">
            <a:solidFill>
              <a:srgbClr val="BF9000"/>
            </a:solidFill>
            <a:prstDash val="solid"/>
            <a:round/>
            <a:headEnd type="none" w="sm" len="sm"/>
            <a:tailEnd type="none" w="sm" len="sm"/>
          </a:ln>
        </p:spPr>
      </p:cxnSp>
      <p:sp>
        <p:nvSpPr>
          <p:cNvPr id="169" name="Google Shape;169;p22"/>
          <p:cNvSpPr txBox="1"/>
          <p:nvPr/>
        </p:nvSpPr>
        <p:spPr>
          <a:xfrm>
            <a:off x="448116" y="468375"/>
            <a:ext cx="9199705" cy="107581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85200C"/>
              </a:buClr>
              <a:buSzPts val="3600"/>
              <a:buFont typeface="Helvetica Neue"/>
              <a:buNone/>
            </a:pPr>
            <a:r>
              <a:rPr lang="en" sz="3200" dirty="0" smtClean="0">
                <a:solidFill>
                  <a:srgbClr val="85200C"/>
                </a:solidFill>
                <a:latin typeface="Helvetica Neue"/>
                <a:ea typeface="Helvetica Neue"/>
                <a:cs typeface="Helvetica Neue"/>
                <a:sym typeface="Helvetica Neue"/>
              </a:rPr>
              <a:t>Business Objects Proto and Course Section</a:t>
            </a:r>
            <a:r>
              <a:rPr lang="en" sz="3200" b="0" i="0" u="none" strike="noStrike" cap="none" dirty="0" smtClean="0">
                <a:solidFill>
                  <a:srgbClr val="85200C"/>
                </a:solidFill>
                <a:latin typeface="Helvetica Neue"/>
                <a:ea typeface="Helvetica Neue"/>
                <a:cs typeface="Helvetica Neue"/>
                <a:sym typeface="Helvetica Neue"/>
              </a:rPr>
              <a:t>:</a:t>
            </a:r>
            <a:endParaRPr sz="3200" dirty="0"/>
          </a:p>
          <a:p>
            <a:pPr marL="0" marR="0" lvl="0" indent="0" algn="l" rtl="0">
              <a:lnSpc>
                <a:spcPct val="100000"/>
              </a:lnSpc>
              <a:spcBef>
                <a:spcPts val="0"/>
              </a:spcBef>
              <a:spcAft>
                <a:spcPts val="0"/>
              </a:spcAft>
              <a:buClr>
                <a:srgbClr val="434343"/>
              </a:buClr>
              <a:buSzPts val="3000"/>
              <a:buFont typeface="Helvetica Neue"/>
              <a:buNone/>
            </a:pPr>
            <a:r>
              <a:rPr lang="en" sz="3000" b="1" i="0" u="none" strike="noStrike" cap="none" dirty="0" smtClean="0">
                <a:solidFill>
                  <a:srgbClr val="434343"/>
                </a:solidFill>
                <a:latin typeface="Helvetica Neue"/>
                <a:ea typeface="Helvetica Neue"/>
                <a:cs typeface="Helvetica Neue"/>
                <a:sym typeface="Helvetica Neue"/>
              </a:rPr>
              <a:t>Excel Workbook</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1900253924"/>
              </p:ext>
            </p:extLst>
          </p:nvPr>
        </p:nvGraphicFramePr>
        <p:xfrm>
          <a:off x="538501" y="1690694"/>
          <a:ext cx="7886701" cy="1397713"/>
        </p:xfrm>
        <a:graphic>
          <a:graphicData uri="http://schemas.openxmlformats.org/drawingml/2006/table">
            <a:tbl>
              <a:tblPr firstRow="1" firstCol="1" lastRow="1" lastCol="1" bandRow="1" bandCol="1"/>
              <a:tblGrid>
                <a:gridCol w="535814">
                  <a:extLst>
                    <a:ext uri="{9D8B030D-6E8A-4147-A177-3AD203B41FA5}">
                      <a16:colId xmlns:a16="http://schemas.microsoft.com/office/drawing/2014/main" val="20000"/>
                    </a:ext>
                  </a:extLst>
                </a:gridCol>
                <a:gridCol w="345351">
                  <a:extLst>
                    <a:ext uri="{9D8B030D-6E8A-4147-A177-3AD203B41FA5}">
                      <a16:colId xmlns:a16="http://schemas.microsoft.com/office/drawing/2014/main" val="20001"/>
                    </a:ext>
                  </a:extLst>
                </a:gridCol>
                <a:gridCol w="295546">
                  <a:extLst>
                    <a:ext uri="{9D8B030D-6E8A-4147-A177-3AD203B41FA5}">
                      <a16:colId xmlns:a16="http://schemas.microsoft.com/office/drawing/2014/main" val="20002"/>
                    </a:ext>
                  </a:extLst>
                </a:gridCol>
                <a:gridCol w="467401">
                  <a:extLst>
                    <a:ext uri="{9D8B030D-6E8A-4147-A177-3AD203B41FA5}">
                      <a16:colId xmlns:a16="http://schemas.microsoft.com/office/drawing/2014/main" val="20003"/>
                    </a:ext>
                  </a:extLst>
                </a:gridCol>
                <a:gridCol w="517753">
                  <a:extLst>
                    <a:ext uri="{9D8B030D-6E8A-4147-A177-3AD203B41FA5}">
                      <a16:colId xmlns:a16="http://schemas.microsoft.com/office/drawing/2014/main" val="20004"/>
                    </a:ext>
                  </a:extLst>
                </a:gridCol>
                <a:gridCol w="641444">
                  <a:extLst>
                    <a:ext uri="{9D8B030D-6E8A-4147-A177-3AD203B41FA5}">
                      <a16:colId xmlns:a16="http://schemas.microsoft.com/office/drawing/2014/main" val="20005"/>
                    </a:ext>
                  </a:extLst>
                </a:gridCol>
                <a:gridCol w="295546">
                  <a:extLst>
                    <a:ext uri="{9D8B030D-6E8A-4147-A177-3AD203B41FA5}">
                      <a16:colId xmlns:a16="http://schemas.microsoft.com/office/drawing/2014/main" val="20006"/>
                    </a:ext>
                  </a:extLst>
                </a:gridCol>
                <a:gridCol w="425805">
                  <a:extLst>
                    <a:ext uri="{9D8B030D-6E8A-4147-A177-3AD203B41FA5}">
                      <a16:colId xmlns:a16="http://schemas.microsoft.com/office/drawing/2014/main" val="20007"/>
                    </a:ext>
                  </a:extLst>
                </a:gridCol>
                <a:gridCol w="641444">
                  <a:extLst>
                    <a:ext uri="{9D8B030D-6E8A-4147-A177-3AD203B41FA5}">
                      <a16:colId xmlns:a16="http://schemas.microsoft.com/office/drawing/2014/main" val="20008"/>
                    </a:ext>
                  </a:extLst>
                </a:gridCol>
                <a:gridCol w="387494">
                  <a:extLst>
                    <a:ext uri="{9D8B030D-6E8A-4147-A177-3AD203B41FA5}">
                      <a16:colId xmlns:a16="http://schemas.microsoft.com/office/drawing/2014/main" val="20009"/>
                    </a:ext>
                  </a:extLst>
                </a:gridCol>
                <a:gridCol w="387494">
                  <a:extLst>
                    <a:ext uri="{9D8B030D-6E8A-4147-A177-3AD203B41FA5}">
                      <a16:colId xmlns:a16="http://schemas.microsoft.com/office/drawing/2014/main" val="20010"/>
                    </a:ext>
                  </a:extLst>
                </a:gridCol>
                <a:gridCol w="425805">
                  <a:extLst>
                    <a:ext uri="{9D8B030D-6E8A-4147-A177-3AD203B41FA5}">
                      <a16:colId xmlns:a16="http://schemas.microsoft.com/office/drawing/2014/main" val="20011"/>
                    </a:ext>
                  </a:extLst>
                </a:gridCol>
                <a:gridCol w="425805">
                  <a:extLst>
                    <a:ext uri="{9D8B030D-6E8A-4147-A177-3AD203B41FA5}">
                      <a16:colId xmlns:a16="http://schemas.microsoft.com/office/drawing/2014/main" val="20012"/>
                    </a:ext>
                  </a:extLst>
                </a:gridCol>
                <a:gridCol w="467401">
                  <a:extLst>
                    <a:ext uri="{9D8B030D-6E8A-4147-A177-3AD203B41FA5}">
                      <a16:colId xmlns:a16="http://schemas.microsoft.com/office/drawing/2014/main" val="20013"/>
                    </a:ext>
                  </a:extLst>
                </a:gridCol>
                <a:gridCol w="295546">
                  <a:extLst>
                    <a:ext uri="{9D8B030D-6E8A-4147-A177-3AD203B41FA5}">
                      <a16:colId xmlns:a16="http://schemas.microsoft.com/office/drawing/2014/main" val="20014"/>
                    </a:ext>
                  </a:extLst>
                </a:gridCol>
                <a:gridCol w="517753">
                  <a:extLst>
                    <a:ext uri="{9D8B030D-6E8A-4147-A177-3AD203B41FA5}">
                      <a16:colId xmlns:a16="http://schemas.microsoft.com/office/drawing/2014/main" val="20015"/>
                    </a:ext>
                  </a:extLst>
                </a:gridCol>
                <a:gridCol w="517753">
                  <a:extLst>
                    <a:ext uri="{9D8B030D-6E8A-4147-A177-3AD203B41FA5}">
                      <a16:colId xmlns:a16="http://schemas.microsoft.com/office/drawing/2014/main" val="20016"/>
                    </a:ext>
                  </a:extLst>
                </a:gridCol>
                <a:gridCol w="295546">
                  <a:extLst>
                    <a:ext uri="{9D8B030D-6E8A-4147-A177-3AD203B41FA5}">
                      <a16:colId xmlns:a16="http://schemas.microsoft.com/office/drawing/2014/main" val="20017"/>
                    </a:ext>
                  </a:extLst>
                </a:gridCol>
              </a:tblGrid>
              <a:tr h="307039">
                <a:tc rowSpan="2">
                  <a:txBody>
                    <a:bodyPr/>
                    <a:lstStyle/>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48895" marR="0">
                        <a:lnSpc>
                          <a:spcPct val="107000"/>
                        </a:lnSpc>
                        <a:spcBef>
                          <a:spcPts val="485"/>
                        </a:spcBef>
                        <a:spcAft>
                          <a:spcPts val="0"/>
                        </a:spcAft>
                      </a:pP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Source/Action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rowSpan="2">
                  <a:txBody>
                    <a:bodyPr/>
                    <a:lstStyle/>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0"/>
                        </a:spcBef>
                        <a:spcAft>
                          <a:spcPts val="0"/>
                        </a:spcAft>
                      </a:pP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107315" marR="108585">
                        <a:lnSpc>
                          <a:spcPct val="114000"/>
                        </a:lnSpc>
                        <a:spcBef>
                          <a:spcPts val="0"/>
                        </a:spcBef>
                        <a:spcAft>
                          <a:spcPts val="0"/>
                        </a:spcAft>
                      </a:pP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Rptg </a:t>
                      </a: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Sch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rowSpan="2">
                  <a:txBody>
                    <a:bodyPr/>
                    <a:lstStyle/>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5"/>
                        </a:spcBef>
                        <a:spcAft>
                          <a:spcPts val="0"/>
                        </a:spcAf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107315" marR="0">
                        <a:lnSpc>
                          <a:spcPct val="107000"/>
                        </a:lnSpc>
                        <a:spcBef>
                          <a:spcPts val="0"/>
                        </a:spcBef>
                        <a:spcAft>
                          <a:spcPts val="0"/>
                        </a:spcAft>
                      </a:pP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Dept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rowSpan="2">
                  <a:txBody>
                    <a:bodyPr/>
                    <a:lstStyle/>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5"/>
                        </a:spcBef>
                        <a:spcAft>
                          <a:spcPts val="0"/>
                        </a:spcAf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11430" marR="0">
                        <a:lnSpc>
                          <a:spcPct val="107000"/>
                        </a:lnSpc>
                        <a:spcBef>
                          <a:spcPts val="0"/>
                        </a:spcBef>
                        <a:spcAft>
                          <a:spcPts val="0"/>
                        </a:spcAft>
                      </a:pP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Sect</a:t>
                      </a: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Status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rowSpan="2">
                  <a:txBody>
                    <a:bodyPr/>
                    <a:lstStyle/>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0"/>
                        </a:spcBef>
                        <a:spcAft>
                          <a:spcPts val="0"/>
                        </a:spcAft>
                      </a:pP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107315" marR="125095">
                        <a:lnSpc>
                          <a:spcPct val="114000"/>
                        </a:lnSpc>
                        <a:spcBef>
                          <a:spcPts val="0"/>
                        </a:spcBef>
                        <a:spcAft>
                          <a:spcPts val="0"/>
                        </a:spcAft>
                      </a:pP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Reg</a:t>
                      </a: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Code </a:t>
                      </a:r>
                      <a:r>
                        <a:rPr lang="en-US" sz="500" b="1" spc="-10">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Synonym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rowSpan="2">
                  <a:txBody>
                    <a:bodyPr/>
                    <a:lstStyle/>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5"/>
                        </a:spcBef>
                        <a:spcAft>
                          <a:spcPts val="0"/>
                        </a:spcAf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107315" marR="0">
                        <a:lnSpc>
                          <a:spcPct val="107000"/>
                        </a:lnSpc>
                        <a:spcBef>
                          <a:spcPts val="0"/>
                        </a:spcBef>
                        <a:spcAft>
                          <a:spcPts val="0"/>
                        </a:spcAft>
                      </a:pP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Course</a:t>
                      </a: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Name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rowSpan="2">
                  <a:txBody>
                    <a:bodyPr/>
                    <a:lstStyle/>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0"/>
                        </a:spcBef>
                        <a:spcAft>
                          <a:spcPts val="0"/>
                        </a:spcAft>
                      </a:pP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107315" marR="64135">
                        <a:lnSpc>
                          <a:spcPct val="114000"/>
                        </a:lnSpc>
                        <a:spcBef>
                          <a:spcPts val="0"/>
                        </a:spcBef>
                        <a:spcAft>
                          <a:spcPts val="0"/>
                        </a:spcAft>
                      </a:pP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Sect</a:t>
                      </a:r>
                      <a:r>
                        <a:rPr lang="en-US" sz="500" b="1" spc="11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Nbr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rowSpan="2">
                  <a:txBody>
                    <a:bodyPr/>
                    <a:lstStyle/>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5"/>
                        </a:spcBef>
                        <a:spcAft>
                          <a:spcPts val="0"/>
                        </a:spcAf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107315" marR="0">
                        <a:lnSpc>
                          <a:spcPct val="107000"/>
                        </a:lnSpc>
                        <a:spcBef>
                          <a:spcPts val="0"/>
                        </a:spcBef>
                        <a:spcAft>
                          <a:spcPts val="0"/>
                        </a:spcAft>
                      </a:pP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Pri</a:t>
                      </a: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Flag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rowSpan="2">
                  <a:txBody>
                    <a:bodyPr/>
                    <a:lstStyle/>
                    <a:p>
                      <a:pPr marL="0" marR="0">
                        <a:lnSpc>
                          <a:spcPct val="107000"/>
                        </a:lnSpc>
                        <a:spcBef>
                          <a:spcPts val="0"/>
                        </a:spcBef>
                        <a:spcAft>
                          <a:spcPts val="0"/>
                        </a:spcAft>
                      </a:pPr>
                      <a:r>
                        <a:rPr lang="en-US" sz="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0"/>
                        </a:spcBef>
                        <a:spcAft>
                          <a:spcPts val="0"/>
                        </a:spcAft>
                      </a:pP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107315" marR="158115">
                        <a:lnSpc>
                          <a:spcPct val="114000"/>
                        </a:lnSpc>
                        <a:spcBef>
                          <a:spcPts val="0"/>
                        </a:spcBef>
                        <a:spcAft>
                          <a:spcPts val="0"/>
                        </a:spcAft>
                      </a:pP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Cross-Listed</a:t>
                      </a:r>
                      <a:r>
                        <a:rPr lang="en-US" sz="500" b="1" spc="100">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Sections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gridSpan="2">
                  <a:txBody>
                    <a:bodyPr/>
                    <a:lstStyle/>
                    <a:p>
                      <a:pPr marL="0" marR="0">
                        <a:lnSpc>
                          <a:spcPct val="107000"/>
                        </a:lnSpc>
                        <a:spcBef>
                          <a:spcPts val="10"/>
                        </a:spcBef>
                        <a:spcAft>
                          <a:spcPts val="0"/>
                        </a:spcAf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232410" marR="0">
                        <a:lnSpc>
                          <a:spcPct val="107000"/>
                        </a:lnSpc>
                        <a:spcBef>
                          <a:spcPts val="0"/>
                        </a:spcBef>
                        <a:spcAft>
                          <a:spcPts val="0"/>
                        </a:spcAft>
                      </a:pP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Capacity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3776A6"/>
                      </a:solidFill>
                      <a:prstDash val="solid"/>
                      <a:round/>
                      <a:headEnd type="none" w="med" len="med"/>
                      <a:tailEnd type="none" w="med" len="med"/>
                    </a:lnB>
                    <a:solidFill>
                      <a:srgbClr val="CEEEFF"/>
                    </a:solidFill>
                  </a:tcPr>
                </a:tc>
                <a:tc hMerge="1">
                  <a:txBody>
                    <a:bodyPr/>
                    <a:lstStyle/>
                    <a:p>
                      <a:endParaRPr lang="en-US"/>
                    </a:p>
                  </a:txBody>
                  <a:tcPr/>
                </a:tc>
                <a:tc gridSpan="2">
                  <a:txBody>
                    <a:bodyPr/>
                    <a:lstStyle/>
                    <a:p>
                      <a:pPr marL="0" marR="0">
                        <a:lnSpc>
                          <a:spcPct val="107000"/>
                        </a:lnSpc>
                        <a:spcBef>
                          <a:spcPts val="10"/>
                        </a:spcBef>
                        <a:spcAft>
                          <a:spcPts val="0"/>
                        </a:spcAf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110490" marR="0">
                        <a:lnSpc>
                          <a:spcPct val="107000"/>
                        </a:lnSpc>
                        <a:spcBef>
                          <a:spcPts val="0"/>
                        </a:spcBef>
                        <a:spcAft>
                          <a:spcPts val="0"/>
                        </a:spcAft>
                      </a:pP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Waitlist</a:t>
                      </a: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Allowances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3776A6"/>
                      </a:solidFill>
                      <a:prstDash val="solid"/>
                      <a:round/>
                      <a:headEnd type="none" w="med" len="med"/>
                      <a:tailEnd type="none" w="med" len="med"/>
                    </a:lnB>
                    <a:solidFill>
                      <a:srgbClr val="CEEEFF"/>
                    </a:solidFill>
                  </a:tcPr>
                </a:tc>
                <a:tc hMerge="1">
                  <a:txBody>
                    <a:bodyPr/>
                    <a:lstStyle/>
                    <a:p>
                      <a:endParaRPr lang="en-US"/>
                    </a:p>
                  </a:txBody>
                  <a:tcPr/>
                </a:tc>
                <a:tc rowSpan="2">
                  <a:txBody>
                    <a:bodyPr/>
                    <a:lstStyle/>
                    <a:p>
                      <a:pPr marL="24765" marR="23495" indent="109220">
                        <a:lnSpc>
                          <a:spcPct val="114000"/>
                        </a:lnSpc>
                        <a:spcBef>
                          <a:spcPts val="25"/>
                        </a:spcBef>
                        <a:spcAft>
                          <a:spcPts val="0"/>
                        </a:spcAft>
                      </a:pP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Faculty</a:t>
                      </a:r>
                      <a:r>
                        <a:rPr lang="en-US" sz="500" b="1" spc="12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Consent</a:t>
                      </a: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Flag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gridSpan="4">
                  <a:txBody>
                    <a:bodyPr/>
                    <a:lstStyle/>
                    <a:p>
                      <a:pPr marL="0" marR="0">
                        <a:lnSpc>
                          <a:spcPct val="107000"/>
                        </a:lnSpc>
                        <a:spcBef>
                          <a:spcPts val="10"/>
                        </a:spcBef>
                        <a:spcAft>
                          <a:spcPts val="0"/>
                        </a:spcAf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1270" marR="0" algn="ctr">
                        <a:lnSpc>
                          <a:spcPct val="107000"/>
                        </a:lnSpc>
                        <a:spcBef>
                          <a:spcPts val="0"/>
                        </a:spcBef>
                        <a:spcAft>
                          <a:spcPts val="0"/>
                        </a:spcAft>
                      </a:pP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Location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3776A6"/>
                      </a:solidFill>
                      <a:prstDash val="solid"/>
                      <a:round/>
                      <a:headEnd type="none" w="med" len="med"/>
                      <a:tailEnd type="none" w="med" len="med"/>
                    </a:lnB>
                    <a:solidFill>
                      <a:srgbClr val="CEEE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4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85725" marR="0">
                        <a:lnSpc>
                          <a:spcPct val="107000"/>
                        </a:lnSpc>
                        <a:spcBef>
                          <a:spcPts val="510"/>
                        </a:spcBef>
                        <a:spcAft>
                          <a:spcPts val="0"/>
                        </a:spcAft>
                      </a:pP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Sect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100965" marR="0">
                        <a:lnSpc>
                          <a:spcPct val="107000"/>
                        </a:lnSpc>
                        <a:spcBef>
                          <a:spcPts val="510"/>
                        </a:spcBef>
                        <a:spcAft>
                          <a:spcPts val="0"/>
                        </a:spcAft>
                      </a:pP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Global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140970" marR="0">
                        <a:lnSpc>
                          <a:spcPct val="107000"/>
                        </a:lnSpc>
                        <a:spcBef>
                          <a:spcPts val="510"/>
                        </a:spcBef>
                        <a:spcAft>
                          <a:spcPts val="0"/>
                        </a:spcAft>
                      </a:pP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Flag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0" marR="635" algn="ctr">
                        <a:lnSpc>
                          <a:spcPct val="107000"/>
                        </a:lnSpc>
                        <a:spcBef>
                          <a:spcPts val="510"/>
                        </a:spcBef>
                        <a:spcAft>
                          <a:spcPts val="0"/>
                        </a:spcAft>
                      </a:pP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Max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vMerge="1">
                  <a:txBody>
                    <a:bodyPr/>
                    <a:lstStyle/>
                    <a:p>
                      <a:endParaRPr lang="en-US"/>
                    </a:p>
                  </a:txBody>
                  <a:tcPr/>
                </a:tc>
                <a:tc>
                  <a:txBody>
                    <a:bodyPr/>
                    <a:lstStyle/>
                    <a:p>
                      <a:pPr marL="72390" marR="0">
                        <a:lnSpc>
                          <a:spcPct val="107000"/>
                        </a:lnSpc>
                        <a:spcBef>
                          <a:spcPts val="510"/>
                        </a:spcBef>
                        <a:spcAft>
                          <a:spcPts val="0"/>
                        </a:spcAft>
                      </a:pPr>
                      <a:r>
                        <a:rPr lang="en-US" sz="5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81280" marR="0">
                        <a:lnSpc>
                          <a:spcPct val="107000"/>
                        </a:lnSpc>
                        <a:spcBef>
                          <a:spcPts val="510"/>
                        </a:spcBef>
                        <a:spcAft>
                          <a:spcPts val="0"/>
                        </a:spcAft>
                      </a:pP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Bldg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187960" marR="0">
                        <a:lnSpc>
                          <a:spcPct val="107000"/>
                        </a:lnSpc>
                        <a:spcBef>
                          <a:spcPts val="510"/>
                        </a:spcBef>
                        <a:spcAft>
                          <a:spcPts val="0"/>
                        </a:spcAft>
                      </a:pP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Room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95250" marR="0">
                        <a:lnSpc>
                          <a:spcPct val="107000"/>
                        </a:lnSpc>
                        <a:spcBef>
                          <a:spcPts val="510"/>
                        </a:spcBef>
                        <a:spcAft>
                          <a:spcPts val="0"/>
                        </a:spcAft>
                      </a:pPr>
                      <a:r>
                        <a:rPr lang="en-US" sz="5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Cap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extLst>
                  <a:ext uri="{0D108BD9-81ED-4DB2-BD59-A6C34878D82A}">
                    <a16:rowId xmlns:a16="http://schemas.microsoft.com/office/drawing/2014/main" val="10001"/>
                  </a:ext>
                </a:extLst>
              </a:tr>
              <a:tr h="214545">
                <a:tc>
                  <a:txBody>
                    <a:bodyPr/>
                    <a:lstStyle/>
                    <a:p>
                      <a:pPr marL="10795"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Proto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SSM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607341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AFRO-110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3810">
                        <a:lnSpc>
                          <a:spcPct val="107000"/>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AFRO-110-01,</a:t>
                      </a: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HIST-</a:t>
                      </a:r>
                      <a:r>
                        <a:rPr lang="en-US" sz="500" spc="15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110-01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11430" algn="r">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11430" algn="r">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905" marR="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11557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500" spc="-1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MC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213997">
                <a:tc>
                  <a:txBody>
                    <a:bodyPr/>
                    <a:lstStyle/>
                    <a:p>
                      <a:pPr marL="10795"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Proto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SSM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607342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AFRO-111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3810">
                        <a:lnSpc>
                          <a:spcPct val="107000"/>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AFRO-111-01,</a:t>
                      </a: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HIST-</a:t>
                      </a:r>
                      <a:r>
                        <a:rPr lang="en-US" sz="500" spc="15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111-01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11430" algn="r">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11430" algn="r">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905" marR="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11557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500" spc="-1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MC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0003"/>
                  </a:ext>
                </a:extLst>
              </a:tr>
              <a:tr h="213997">
                <a:tc>
                  <a:txBody>
                    <a:bodyPr/>
                    <a:lstStyle/>
                    <a:p>
                      <a:pPr marL="10795"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Proto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SSM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607343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AFRO-111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3810">
                        <a:lnSpc>
                          <a:spcPct val="107000"/>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AFRO-111-03,</a:t>
                      </a: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HIST-</a:t>
                      </a:r>
                      <a:r>
                        <a:rPr lang="en-US" sz="500" spc="15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111-03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11430" algn="r">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11430" algn="r">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905" marR="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0">
                        <a:lnSpc>
                          <a:spcPct val="107000"/>
                        </a:lnSpc>
                        <a:spcBef>
                          <a:spcPts val="0"/>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11557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500" spc="-1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MC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213997">
                <a:tc>
                  <a:txBody>
                    <a:bodyPr/>
                    <a:lstStyle/>
                    <a:p>
                      <a:pPr marL="10795"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Proto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SSM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607344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AFRO-151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12700">
                        <a:lnSpc>
                          <a:spcPct val="107000"/>
                        </a:lnSpc>
                        <a:spcBef>
                          <a:spcPts val="0"/>
                        </a:spcBef>
                        <a:spcAft>
                          <a:spcPts val="0"/>
                        </a:spcAft>
                      </a:pP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AFRO-151-01,</a:t>
                      </a: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5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SOC-</a:t>
                      </a:r>
                      <a:r>
                        <a:rPr lang="en-US" sz="500" spc="14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151-01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11430" algn="r">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11430" algn="r">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905" marR="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115570" algn="ctr">
                        <a:lnSpc>
                          <a:spcPts val="685"/>
                        </a:lnSpc>
                        <a:spcBef>
                          <a:spcPts val="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500" spc="-1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MC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5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500" dirty="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84785350"/>
              </p:ext>
            </p:extLst>
          </p:nvPr>
        </p:nvGraphicFramePr>
        <p:xfrm>
          <a:off x="538501" y="3326369"/>
          <a:ext cx="6569710" cy="1154178"/>
        </p:xfrm>
        <a:graphic>
          <a:graphicData uri="http://schemas.openxmlformats.org/drawingml/2006/table">
            <a:tbl>
              <a:tblPr firstRow="1" firstCol="1" lastRow="1" lastCol="1" bandRow="1" bandCol="1"/>
              <a:tblGrid>
                <a:gridCol w="621665">
                  <a:extLst>
                    <a:ext uri="{9D8B030D-6E8A-4147-A177-3AD203B41FA5}">
                      <a16:colId xmlns:a16="http://schemas.microsoft.com/office/drawing/2014/main" val="20000"/>
                    </a:ext>
                  </a:extLst>
                </a:gridCol>
                <a:gridCol w="400685">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542290">
                  <a:extLst>
                    <a:ext uri="{9D8B030D-6E8A-4147-A177-3AD203B41FA5}">
                      <a16:colId xmlns:a16="http://schemas.microsoft.com/office/drawing/2014/main" val="20003"/>
                    </a:ext>
                  </a:extLst>
                </a:gridCol>
                <a:gridCol w="600710">
                  <a:extLst>
                    <a:ext uri="{9D8B030D-6E8A-4147-A177-3AD203B41FA5}">
                      <a16:colId xmlns:a16="http://schemas.microsoft.com/office/drawing/2014/main" val="20004"/>
                    </a:ext>
                  </a:extLst>
                </a:gridCol>
                <a:gridCol w="74422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494030">
                  <a:extLst>
                    <a:ext uri="{9D8B030D-6E8A-4147-A177-3AD203B41FA5}">
                      <a16:colId xmlns:a16="http://schemas.microsoft.com/office/drawing/2014/main" val="20007"/>
                    </a:ext>
                  </a:extLst>
                </a:gridCol>
                <a:gridCol w="744220">
                  <a:extLst>
                    <a:ext uri="{9D8B030D-6E8A-4147-A177-3AD203B41FA5}">
                      <a16:colId xmlns:a16="http://schemas.microsoft.com/office/drawing/2014/main" val="20008"/>
                    </a:ext>
                  </a:extLst>
                </a:gridCol>
                <a:gridCol w="342900">
                  <a:extLst>
                    <a:ext uri="{9D8B030D-6E8A-4147-A177-3AD203B41FA5}">
                      <a16:colId xmlns:a16="http://schemas.microsoft.com/office/drawing/2014/main" val="20009"/>
                    </a:ext>
                  </a:extLst>
                </a:gridCol>
                <a:gridCol w="449580">
                  <a:extLst>
                    <a:ext uri="{9D8B030D-6E8A-4147-A177-3AD203B41FA5}">
                      <a16:colId xmlns:a16="http://schemas.microsoft.com/office/drawing/2014/main" val="20010"/>
                    </a:ext>
                  </a:extLst>
                </a:gridCol>
                <a:gridCol w="449580">
                  <a:extLst>
                    <a:ext uri="{9D8B030D-6E8A-4147-A177-3AD203B41FA5}">
                      <a16:colId xmlns:a16="http://schemas.microsoft.com/office/drawing/2014/main" val="20011"/>
                    </a:ext>
                  </a:extLst>
                </a:gridCol>
                <a:gridCol w="494030">
                  <a:extLst>
                    <a:ext uri="{9D8B030D-6E8A-4147-A177-3AD203B41FA5}">
                      <a16:colId xmlns:a16="http://schemas.microsoft.com/office/drawing/2014/main" val="20012"/>
                    </a:ext>
                  </a:extLst>
                </a:gridCol>
              </a:tblGrid>
              <a:tr h="337185">
                <a:tc>
                  <a:txBody>
                    <a:bodyPr/>
                    <a:lstStyle/>
                    <a:p>
                      <a:pPr marL="217805" marR="64135" indent="-154305">
                        <a:lnSpc>
                          <a:spcPct val="114000"/>
                        </a:lnSpc>
                        <a:spcBef>
                          <a:spcPts val="30"/>
                        </a:spcBef>
                        <a:spcAft>
                          <a:spcPts val="0"/>
                        </a:spcAft>
                      </a:pP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Sect</a:t>
                      </a:r>
                      <a:r>
                        <a:rPr lang="en-US" sz="6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Fin</a:t>
                      </a:r>
                      <a:r>
                        <a:rPr lang="en-US" sz="600" b="1" spc="-10">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Acct</a:t>
                      </a:r>
                      <a:r>
                        <a:rPr lang="en-US" sz="600" b="1" spc="12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Meth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53975" marR="52070" indent="1270" algn="ctr">
                        <a:lnSpc>
                          <a:spcPct val="115000"/>
                        </a:lnSpc>
                        <a:spcBef>
                          <a:spcPts val="30"/>
                        </a:spcBef>
                        <a:spcAft>
                          <a:spcPts val="0"/>
                        </a:spcAft>
                      </a:pP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Sect</a:t>
                      </a:r>
                      <a:r>
                        <a:rPr lang="en-US" sz="600" b="1" spc="11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Contact</a:t>
                      </a:r>
                      <a:r>
                        <a:rPr lang="en-US" sz="600" b="1" spc="12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Meas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24765" marR="23495" indent="1905" algn="ctr">
                        <a:lnSpc>
                          <a:spcPct val="115000"/>
                        </a:lnSpc>
                        <a:spcBef>
                          <a:spcPts val="30"/>
                        </a:spcBef>
                        <a:spcAft>
                          <a:spcPts val="0"/>
                        </a:spcAft>
                      </a:pP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Sect</a:t>
                      </a:r>
                      <a:r>
                        <a:rPr lang="en-US" sz="600" b="1" spc="11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Contact</a:t>
                      </a:r>
                      <a:r>
                        <a:rPr lang="en-US" sz="600" b="1" spc="12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Hrs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0" marR="0">
                        <a:lnSpc>
                          <a:spcPct val="107000"/>
                        </a:lnSpc>
                        <a:spcBef>
                          <a:spcPts val="0"/>
                        </a:spcBef>
                        <a:spcAft>
                          <a:spcPts val="0"/>
                        </a:spcAft>
                      </a:pP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4625" marR="0">
                        <a:lnSpc>
                          <a:spcPct val="107000"/>
                        </a:lnSpc>
                        <a:spcBef>
                          <a:spcPts val="465"/>
                        </a:spcBef>
                        <a:spcAft>
                          <a:spcPts val="0"/>
                        </a:spcAft>
                      </a:pPr>
                      <a:r>
                        <a:rPr lang="en-US" sz="6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Load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0" marR="0">
                        <a:lnSpc>
                          <a:spcPct val="107000"/>
                        </a:lnSpc>
                        <a:spcBef>
                          <a:spcPts val="0"/>
                        </a:spcBef>
                        <a:spcAft>
                          <a:spcPts val="0"/>
                        </a:spcAft>
                      </a:pP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935" marR="0">
                        <a:lnSpc>
                          <a:spcPct val="107000"/>
                        </a:lnSpc>
                        <a:spcBef>
                          <a:spcPts val="465"/>
                        </a:spcBef>
                        <a:spcAft>
                          <a:spcPts val="0"/>
                        </a:spcAft>
                      </a:pP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Start</a:t>
                      </a:r>
                      <a:r>
                        <a:rPr lang="en-US" sz="6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0" marR="0">
                        <a:lnSpc>
                          <a:spcPct val="107000"/>
                        </a:lnSpc>
                        <a:spcBef>
                          <a:spcPts val="0"/>
                        </a:spcBef>
                        <a:spcAft>
                          <a:spcPts val="0"/>
                        </a:spcAft>
                      </a:pP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01930" marR="0">
                        <a:lnSpc>
                          <a:spcPct val="107000"/>
                        </a:lnSpc>
                        <a:spcBef>
                          <a:spcPts val="465"/>
                        </a:spcBef>
                        <a:spcAft>
                          <a:spcPts val="0"/>
                        </a:spcAft>
                      </a:pP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End</a:t>
                      </a:r>
                      <a:r>
                        <a:rPr lang="en-US" sz="6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20320" marR="20320" indent="65405">
                        <a:lnSpc>
                          <a:spcPct val="114000"/>
                        </a:lnSpc>
                        <a:spcBef>
                          <a:spcPts val="30"/>
                        </a:spcBef>
                        <a:spcAft>
                          <a:spcPts val="0"/>
                        </a:spcAft>
                      </a:pP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Instr</a:t>
                      </a:r>
                      <a:r>
                        <a:rPr lang="en-US" sz="600" b="1" spc="100">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Metho</a:t>
                      </a:r>
                      <a:r>
                        <a:rPr lang="en-US" sz="6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151130" marR="97790" indent="-53340">
                        <a:lnSpc>
                          <a:spcPct val="114000"/>
                        </a:lnSpc>
                        <a:spcBef>
                          <a:spcPts val="30"/>
                        </a:spcBef>
                        <a:spcAft>
                          <a:spcPts val="0"/>
                        </a:spcAft>
                      </a:pP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Meeting</a:t>
                      </a:r>
                      <a:r>
                        <a:rPr lang="en-US" sz="600" b="1" spc="11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Days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180340" marR="0">
                        <a:lnSpc>
                          <a:spcPct val="107000"/>
                        </a:lnSpc>
                        <a:spcBef>
                          <a:spcPts val="30"/>
                        </a:spcBef>
                        <a:spcAft>
                          <a:spcPts val="0"/>
                        </a:spcAft>
                      </a:pP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Start</a:t>
                      </a:r>
                      <a:r>
                        <a:rPr lang="en-US" sz="6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0" marR="0">
                        <a:lnSpc>
                          <a:spcPct val="107000"/>
                        </a:lnSpc>
                        <a:spcBef>
                          <a:spcPts val="0"/>
                        </a:spcBef>
                        <a:spcAft>
                          <a:spcPts val="0"/>
                        </a:spcAft>
                      </a:pP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6835" marR="76835" indent="17780">
                        <a:lnSpc>
                          <a:spcPct val="115000"/>
                        </a:lnSpc>
                        <a:spcBef>
                          <a:spcPts val="360"/>
                        </a:spcBef>
                        <a:spcAft>
                          <a:spcPts val="0"/>
                        </a:spcAft>
                      </a:pP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End</a:t>
                      </a:r>
                      <a:r>
                        <a:rPr lang="en-US" sz="600" b="1" spc="100">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99695" marR="97155" indent="22860">
                        <a:lnSpc>
                          <a:spcPct val="114000"/>
                        </a:lnSpc>
                        <a:spcBef>
                          <a:spcPts val="30"/>
                        </a:spcBef>
                        <a:spcAft>
                          <a:spcPts val="0"/>
                        </a:spcAft>
                      </a:pPr>
                      <a:r>
                        <a:rPr lang="en-US" sz="6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No of</a:t>
                      </a:r>
                      <a:r>
                        <a:rPr lang="en-US" sz="600" b="1" spc="10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Weeks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90805" marR="79375" indent="-7620" algn="just">
                        <a:lnSpc>
                          <a:spcPct val="115000"/>
                        </a:lnSpc>
                        <a:spcBef>
                          <a:spcPts val="30"/>
                        </a:spcBef>
                        <a:spcAft>
                          <a:spcPts val="0"/>
                        </a:spcAft>
                      </a:pPr>
                      <a:r>
                        <a:rPr lang="en-US" sz="600" b="1">
                          <a:solidFill>
                            <a:srgbClr val="000084"/>
                          </a:solidFill>
                          <a:effectLst/>
                          <a:latin typeface="Arial" panose="020B0604020202020204" pitchFamily="34" charset="0"/>
                          <a:ea typeface="Calibri" panose="020F0502020204030204" pitchFamily="34" charset="0"/>
                          <a:cs typeface="Times New Roman" panose="02020603050405020304" pitchFamily="18" charset="0"/>
                        </a:rPr>
                        <a:t>Section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Printed</a:t>
                      </a:r>
                      <a:r>
                        <a:rPr lang="en-US" sz="600" b="1" spc="110">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Comm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tc>
                  <a:txBody>
                    <a:bodyPr/>
                    <a:lstStyle/>
                    <a:p>
                      <a:pPr marL="108585" marR="70485" indent="-38100">
                        <a:lnSpc>
                          <a:spcPct val="114000"/>
                        </a:lnSpc>
                        <a:spcBef>
                          <a:spcPts val="30"/>
                        </a:spcBef>
                        <a:spcAft>
                          <a:spcPts val="0"/>
                        </a:spcAft>
                      </a:pP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Assigned</a:t>
                      </a:r>
                      <a:r>
                        <a:rPr lang="en-US" sz="600" b="1" spc="120">
                          <a:solidFill>
                            <a:srgbClr val="000084"/>
                          </a:solidFill>
                          <a:effectLst/>
                          <a:latin typeface="Arial" panose="020B0604020202020204" pitchFamily="34" charset="0"/>
                          <a:ea typeface="Calibri" panose="020F0502020204030204" pitchFamily="34" charset="0"/>
                          <a:cs typeface="Times New Roman" panose="02020603050405020304" pitchFamily="18" charset="0"/>
                        </a:rPr>
                        <a:t> </a:t>
                      </a:r>
                      <a:r>
                        <a:rPr lang="en-US" sz="600" b="1" spc="-5">
                          <a:solidFill>
                            <a:srgbClr val="000084"/>
                          </a:solidFill>
                          <a:effectLst/>
                          <a:latin typeface="Arial" panose="020B0604020202020204" pitchFamily="34" charset="0"/>
                          <a:ea typeface="Calibri" panose="020F0502020204030204" pitchFamily="34" charset="0"/>
                          <a:cs typeface="Times New Roman" panose="02020603050405020304" pitchFamily="18" charset="0"/>
                        </a:rPr>
                        <a:t>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776A6"/>
                      </a:solidFill>
                      <a:prstDash val="solid"/>
                      <a:round/>
                      <a:headEnd type="none" w="med" len="med"/>
                      <a:tailEnd type="none" w="med" len="med"/>
                    </a:lnL>
                    <a:lnR w="12700" cap="flat" cmpd="sng" algn="ctr">
                      <a:solidFill>
                        <a:srgbClr val="3776A6"/>
                      </a:solidFill>
                      <a:prstDash val="solid"/>
                      <a:round/>
                      <a:headEnd type="none" w="med" len="med"/>
                      <a:tailEnd type="none" w="med" len="med"/>
                    </a:lnR>
                    <a:lnT w="12700" cap="flat" cmpd="sng" algn="ctr">
                      <a:solidFill>
                        <a:srgbClr val="3776A6"/>
                      </a:solidFill>
                      <a:prstDash val="solid"/>
                      <a:round/>
                      <a:headEnd type="none" w="med" len="med"/>
                      <a:tailEnd type="none" w="med" len="med"/>
                    </a:lnT>
                    <a:lnB w="12700" cap="flat" cmpd="sng" algn="ctr">
                      <a:solidFill>
                        <a:srgbClr val="A4A4B0"/>
                      </a:solidFill>
                      <a:prstDash val="solid"/>
                      <a:round/>
                      <a:headEnd type="none" w="med" len="med"/>
                      <a:tailEnd type="none" w="med" len="med"/>
                    </a:lnB>
                    <a:solidFill>
                      <a:srgbClr val="CEEEFF"/>
                    </a:solidFill>
                  </a:tcPr>
                </a:tc>
                <a:extLst>
                  <a:ext uri="{0D108BD9-81ED-4DB2-BD59-A6C34878D82A}">
                    <a16:rowId xmlns:a16="http://schemas.microsoft.com/office/drawing/2014/main" val="10000"/>
                  </a:ext>
                </a:extLst>
              </a:tr>
              <a:tr h="196850">
                <a:tc>
                  <a:txBody>
                    <a:bodyPr/>
                    <a:lstStyle/>
                    <a:p>
                      <a:pPr marL="10795"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213995"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12065" algn="r">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01/28/19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05/24/19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LEC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spc="-1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8:35 </a:t>
                      </a: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 marR="0">
                        <a:lnSpc>
                          <a:spcPct val="107000"/>
                        </a:lnSpc>
                        <a:spcBef>
                          <a:spcPts val="55"/>
                        </a:spcBef>
                        <a:spcAft>
                          <a:spcPts val="0"/>
                        </a:spcAft>
                      </a:pP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11430" algn="r">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S.</a:t>
                      </a: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James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A4A4B0"/>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r h="196850">
                <a:tc>
                  <a:txBody>
                    <a:bodyPr/>
                    <a:lstStyle/>
                    <a:p>
                      <a:pPr marL="10795"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213995"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12065" algn="r">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01/28/19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05/24/19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LEC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TTh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10:10 </a:t>
                      </a: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 marR="0">
                        <a:lnSpc>
                          <a:spcPct val="107000"/>
                        </a:lnSpc>
                        <a:spcBef>
                          <a:spcPts val="55"/>
                        </a:spcBef>
                        <a:spcAft>
                          <a:spcPts val="0"/>
                        </a:spcAft>
                      </a:pP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11430" algn="r">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S.</a:t>
                      </a: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James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0002"/>
                  </a:ext>
                </a:extLst>
              </a:tr>
              <a:tr h="196850">
                <a:tc>
                  <a:txBody>
                    <a:bodyPr/>
                    <a:lstStyle/>
                    <a:p>
                      <a:pPr marL="10795"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213995"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12065" algn="r">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01/28/19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05/24/19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LEC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spc="-1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10:10 </a:t>
                      </a: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 marR="0">
                        <a:lnSpc>
                          <a:spcPct val="107000"/>
                        </a:lnSpc>
                        <a:spcBef>
                          <a:spcPts val="55"/>
                        </a:spcBef>
                        <a:spcAft>
                          <a:spcPts val="0"/>
                        </a:spcAft>
                      </a:pP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11430" algn="r">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0" marR="0">
                        <a:lnSpc>
                          <a:spcPct val="107000"/>
                        </a:lnSpc>
                        <a:spcBef>
                          <a:spcPts val="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tc>
                  <a:txBody>
                    <a:bodyPr/>
                    <a:lstStyle/>
                    <a:p>
                      <a:pPr marL="11430" marR="0">
                        <a:lnSpc>
                          <a:spcPts val="685"/>
                        </a:lnSpc>
                        <a:spcBef>
                          <a:spcPts val="0"/>
                        </a:spcBef>
                        <a:spcAft>
                          <a:spcPts val="0"/>
                        </a:spcAft>
                      </a:pP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S.</a:t>
                      </a: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James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196850">
                <a:tc>
                  <a:txBody>
                    <a:bodyPr/>
                    <a:lstStyle/>
                    <a:p>
                      <a:pPr marL="10795"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213995"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12065" algn="r">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01/28/19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05/24/19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LEC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spc="-1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11:45 </a:t>
                      </a: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1:10 </a:t>
                      </a:r>
                      <a:r>
                        <a:rPr lang="en-US" sz="600" spc="-5">
                          <a:solidFill>
                            <a:srgbClr val="313131"/>
                          </a:solidFill>
                          <a:effectLst/>
                          <a:latin typeface="Arial" panose="020B0604020202020204" pitchFamily="34" charset="0"/>
                          <a:ea typeface="Calibri" panose="020F0502020204030204" pitchFamily="34" charset="0"/>
                          <a:cs typeface="Times New Roman" panose="02020603050405020304" pitchFamily="18" charset="0"/>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11430" algn="r">
                        <a:lnSpc>
                          <a:spcPct val="107000"/>
                        </a:lnSpc>
                        <a:spcBef>
                          <a:spcPts val="20"/>
                        </a:spcBef>
                        <a:spcAft>
                          <a:spcPts val="0"/>
                        </a:spcAft>
                      </a:pPr>
                      <a:r>
                        <a:rPr lang="en-US" sz="60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tc>
                  <a:txBody>
                    <a:bodyPr/>
                    <a:lstStyle/>
                    <a:p>
                      <a:pPr marL="11430" marR="0">
                        <a:lnSpc>
                          <a:spcPts val="685"/>
                        </a:lnSpc>
                        <a:spcBef>
                          <a:spcPts val="0"/>
                        </a:spcBef>
                        <a:spcAft>
                          <a:spcPts val="0"/>
                        </a:spcAft>
                      </a:pPr>
                      <a:r>
                        <a:rPr lang="en-US" sz="600" spc="-5" dirty="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S.</a:t>
                      </a:r>
                      <a:r>
                        <a:rPr lang="en-US" sz="600" dirty="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 </a:t>
                      </a:r>
                      <a:r>
                        <a:rPr lang="en-US" sz="600" spc="-5" dirty="0">
                          <a:solidFill>
                            <a:srgbClr val="313131"/>
                          </a:solidFill>
                          <a:effectLst/>
                          <a:latin typeface="Arial" panose="020B0604020202020204" pitchFamily="34" charset="0"/>
                          <a:ea typeface="Calibri" panose="020F0502020204030204" pitchFamily="34" charset="0"/>
                          <a:cs typeface="Times New Roman" panose="02020603050405020304" pitchFamily="18" charset="0"/>
                        </a:rPr>
                        <a:t>James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BEBEB"/>
                      </a:solidFill>
                      <a:prstDash val="solid"/>
                      <a:round/>
                      <a:headEnd type="none" w="med" len="med"/>
                      <a:tailEnd type="none" w="med" len="med"/>
                    </a:lnL>
                    <a:lnR w="12700" cap="flat" cmpd="sng" algn="ctr">
                      <a:solidFill>
                        <a:srgbClr val="EBEBEB"/>
                      </a:solidFill>
                      <a:prstDash val="solid"/>
                      <a:round/>
                      <a:headEnd type="none" w="med" len="med"/>
                      <a:tailEnd type="none" w="med" len="med"/>
                    </a:lnR>
                    <a:lnT w="12700" cap="flat" cmpd="sng" algn="ctr">
                      <a:solidFill>
                        <a:srgbClr val="EBEBEB"/>
                      </a:solidFill>
                      <a:prstDash val="solid"/>
                      <a:round/>
                      <a:headEnd type="none" w="med" len="med"/>
                      <a:tailEnd type="none" w="med" len="med"/>
                    </a:lnT>
                    <a:lnB w="1270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91280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3" name="Rectangle 2"/>
          <p:cNvSpPr/>
          <p:nvPr/>
        </p:nvSpPr>
        <p:spPr>
          <a:xfrm>
            <a:off x="238538" y="518112"/>
            <a:ext cx="8421756" cy="400110"/>
          </a:xfrm>
          <a:prstGeom prst="rect">
            <a:avLst/>
          </a:prstGeom>
        </p:spPr>
        <p:txBody>
          <a:bodyPr wrap="square">
            <a:spAutoFit/>
          </a:bodyPr>
          <a:lstStyle/>
          <a:p>
            <a:pPr marL="63500" eaLnBrk="0" hangingPunct="0">
              <a:spcBef>
                <a:spcPts val="170"/>
              </a:spcBef>
            </a:pPr>
            <a:r>
              <a:rPr lang="en-US" sz="2000" spc="5" dirty="0">
                <a:solidFill>
                  <a:srgbClr val="2E74B5"/>
                </a:solidFill>
                <a:latin typeface="Calibri Light" panose="020F0302020204030204" pitchFamily="34" charset="0"/>
                <a:ea typeface="Times New Roman" panose="02020603050405020304" pitchFamily="18" charset="0"/>
              </a:rPr>
              <a:t>P</a:t>
            </a:r>
            <a:r>
              <a:rPr lang="en-US" sz="2000" dirty="0">
                <a:solidFill>
                  <a:srgbClr val="2E74B5"/>
                </a:solidFill>
                <a:latin typeface="Calibri Light" panose="020F0302020204030204" pitchFamily="34" charset="0"/>
                <a:ea typeface="Times New Roman" panose="02020603050405020304" pitchFamily="18" charset="0"/>
              </a:rPr>
              <a:t>r</a:t>
            </a:r>
            <a:r>
              <a:rPr lang="en-US" sz="2000" spc="-5" dirty="0">
                <a:solidFill>
                  <a:srgbClr val="2E74B5"/>
                </a:solidFill>
                <a:latin typeface="Calibri Light" panose="020F0302020204030204" pitchFamily="34" charset="0"/>
                <a:ea typeface="Times New Roman" panose="02020603050405020304" pitchFamily="18" charset="0"/>
              </a:rPr>
              <a:t>o</a:t>
            </a:r>
            <a:r>
              <a:rPr lang="en-US" sz="2000" spc="5" dirty="0">
                <a:solidFill>
                  <a:srgbClr val="2E74B5"/>
                </a:solidFill>
                <a:latin typeface="Calibri Light" panose="020F0302020204030204" pitchFamily="34" charset="0"/>
                <a:ea typeface="Times New Roman" panose="02020603050405020304" pitchFamily="18" charset="0"/>
              </a:rPr>
              <a:t>c</a:t>
            </a:r>
            <a:r>
              <a:rPr lang="en-US" sz="2000" dirty="0">
                <a:solidFill>
                  <a:srgbClr val="2E74B5"/>
                </a:solidFill>
                <a:latin typeface="Calibri Light" panose="020F0302020204030204" pitchFamily="34" charset="0"/>
                <a:ea typeface="Times New Roman" panose="02020603050405020304" pitchFamily="18" charset="0"/>
              </a:rPr>
              <a:t>e</a:t>
            </a:r>
            <a:r>
              <a:rPr lang="en-US" sz="2000" spc="-10" dirty="0">
                <a:solidFill>
                  <a:srgbClr val="2E74B5"/>
                </a:solidFill>
                <a:latin typeface="Calibri Light" panose="020F0302020204030204" pitchFamily="34" charset="0"/>
                <a:ea typeface="Times New Roman" panose="02020603050405020304" pitchFamily="18" charset="0"/>
              </a:rPr>
              <a:t>s</a:t>
            </a:r>
            <a:r>
              <a:rPr lang="en-US" sz="2000" dirty="0">
                <a:solidFill>
                  <a:srgbClr val="2E74B5"/>
                </a:solidFill>
                <a:latin typeface="Calibri Light" panose="020F0302020204030204" pitchFamily="34" charset="0"/>
                <a:ea typeface="Times New Roman" panose="02020603050405020304" pitchFamily="18" charset="0"/>
              </a:rPr>
              <a:t>s</a:t>
            </a:r>
            <a:r>
              <a:rPr lang="en-US" sz="2000" spc="-65" dirty="0">
                <a:solidFill>
                  <a:srgbClr val="2E74B5"/>
                </a:solidFill>
                <a:latin typeface="Calibri Light" panose="020F0302020204030204" pitchFamily="34" charset="0"/>
                <a:ea typeface="Times New Roman" panose="02020603050405020304" pitchFamily="18" charset="0"/>
              </a:rPr>
              <a:t> </a:t>
            </a:r>
            <a:r>
              <a:rPr lang="en-US" sz="2000" spc="10" dirty="0">
                <a:solidFill>
                  <a:srgbClr val="2E74B5"/>
                </a:solidFill>
                <a:latin typeface="Calibri Light" panose="020F0302020204030204" pitchFamily="34" charset="0"/>
                <a:ea typeface="Times New Roman" panose="02020603050405020304" pitchFamily="18" charset="0"/>
              </a:rPr>
              <a:t>N</a:t>
            </a:r>
            <a:r>
              <a:rPr lang="en-US" sz="2000" spc="-5" dirty="0">
                <a:solidFill>
                  <a:srgbClr val="2E74B5"/>
                </a:solidFill>
                <a:latin typeface="Calibri Light" panose="020F0302020204030204" pitchFamily="34" charset="0"/>
                <a:ea typeface="Times New Roman" panose="02020603050405020304" pitchFamily="18" charset="0"/>
              </a:rPr>
              <a:t>o</a:t>
            </a:r>
            <a:r>
              <a:rPr lang="en-US" sz="2000" dirty="0">
                <a:solidFill>
                  <a:srgbClr val="2E74B5"/>
                </a:solidFill>
                <a:latin typeface="Calibri Light" panose="020F0302020204030204" pitchFamily="34" charset="0"/>
                <a:ea typeface="Times New Roman" panose="02020603050405020304" pitchFamily="18" charset="0"/>
              </a:rPr>
              <a:t>tes</a:t>
            </a:r>
            <a:r>
              <a:rPr lang="en-US" sz="2000" spc="-60" dirty="0">
                <a:solidFill>
                  <a:srgbClr val="2E74B5"/>
                </a:solidFill>
                <a:latin typeface="Calibri Light" panose="020F0302020204030204" pitchFamily="34" charset="0"/>
                <a:ea typeface="Times New Roman" panose="02020603050405020304" pitchFamily="18" charset="0"/>
              </a:rPr>
              <a:t> </a:t>
            </a:r>
            <a:r>
              <a:rPr lang="en-US" sz="2000" spc="15" dirty="0">
                <a:solidFill>
                  <a:srgbClr val="2E74B5"/>
                </a:solidFill>
                <a:latin typeface="Calibri Light" panose="020F0302020204030204" pitchFamily="34" charset="0"/>
                <a:ea typeface="Times New Roman" panose="02020603050405020304" pitchFamily="18" charset="0"/>
              </a:rPr>
              <a:t>f</a:t>
            </a:r>
            <a:r>
              <a:rPr lang="en-US" sz="2000" spc="-5" dirty="0">
                <a:solidFill>
                  <a:srgbClr val="2E74B5"/>
                </a:solidFill>
                <a:latin typeface="Calibri Light" panose="020F0302020204030204" pitchFamily="34" charset="0"/>
                <a:ea typeface="Times New Roman" panose="02020603050405020304" pitchFamily="18" charset="0"/>
              </a:rPr>
              <a:t>o</a:t>
            </a:r>
            <a:r>
              <a:rPr lang="en-US" sz="2000" dirty="0">
                <a:solidFill>
                  <a:srgbClr val="2E74B5"/>
                </a:solidFill>
                <a:latin typeface="Calibri Light" panose="020F0302020204030204" pitchFamily="34" charset="0"/>
                <a:ea typeface="Times New Roman" panose="02020603050405020304" pitchFamily="18" charset="0"/>
              </a:rPr>
              <a:t>r</a:t>
            </a:r>
            <a:r>
              <a:rPr lang="en-US" sz="2000" spc="-45" dirty="0">
                <a:solidFill>
                  <a:srgbClr val="2E74B5"/>
                </a:solidFill>
                <a:latin typeface="Calibri Light" panose="020F0302020204030204" pitchFamily="34" charset="0"/>
                <a:ea typeface="Times New Roman" panose="02020603050405020304" pitchFamily="18" charset="0"/>
              </a:rPr>
              <a:t> </a:t>
            </a:r>
            <a:r>
              <a:rPr lang="en-US" sz="2000" spc="-5" dirty="0">
                <a:solidFill>
                  <a:srgbClr val="2E74B5"/>
                </a:solidFill>
                <a:latin typeface="Calibri Light" panose="020F0302020204030204" pitchFamily="34" charset="0"/>
                <a:ea typeface="Times New Roman" panose="02020603050405020304" pitchFamily="18" charset="0"/>
              </a:rPr>
              <a:t>Fi</a:t>
            </a:r>
            <a:r>
              <a:rPr lang="en-US" sz="2000" dirty="0">
                <a:solidFill>
                  <a:srgbClr val="2E74B5"/>
                </a:solidFill>
                <a:latin typeface="Calibri Light" panose="020F0302020204030204" pitchFamily="34" charset="0"/>
                <a:ea typeface="Times New Roman" panose="02020603050405020304" pitchFamily="18" charset="0"/>
              </a:rPr>
              <a:t>r</a:t>
            </a:r>
            <a:r>
              <a:rPr lang="en-US" sz="2000" spc="-10" dirty="0">
                <a:solidFill>
                  <a:srgbClr val="2E74B5"/>
                </a:solidFill>
                <a:latin typeface="Calibri Light" panose="020F0302020204030204" pitchFamily="34" charset="0"/>
                <a:ea typeface="Times New Roman" panose="02020603050405020304" pitchFamily="18" charset="0"/>
              </a:rPr>
              <a:t>s</a:t>
            </a:r>
            <a:r>
              <a:rPr lang="en-US" sz="2000" dirty="0">
                <a:solidFill>
                  <a:srgbClr val="2E74B5"/>
                </a:solidFill>
                <a:latin typeface="Calibri Light" panose="020F0302020204030204" pitchFamily="34" charset="0"/>
                <a:ea typeface="Times New Roman" panose="02020603050405020304" pitchFamily="18" charset="0"/>
              </a:rPr>
              <a:t>t</a:t>
            </a:r>
            <a:r>
              <a:rPr lang="en-US" sz="2000" spc="-45" dirty="0">
                <a:solidFill>
                  <a:srgbClr val="2E74B5"/>
                </a:solidFill>
                <a:latin typeface="Calibri Light" panose="020F0302020204030204" pitchFamily="34" charset="0"/>
                <a:ea typeface="Times New Roman" panose="02020603050405020304" pitchFamily="18" charset="0"/>
              </a:rPr>
              <a:t> </a:t>
            </a:r>
            <a:r>
              <a:rPr lang="en-US" sz="2000" spc="-5" dirty="0">
                <a:solidFill>
                  <a:srgbClr val="2E74B5"/>
                </a:solidFill>
                <a:latin typeface="Calibri Light" panose="020F0302020204030204" pitchFamily="34" charset="0"/>
                <a:ea typeface="Times New Roman" panose="02020603050405020304" pitchFamily="18" charset="0"/>
              </a:rPr>
              <a:t>G</a:t>
            </a:r>
            <a:r>
              <a:rPr lang="en-US" sz="2000" dirty="0">
                <a:solidFill>
                  <a:srgbClr val="2E74B5"/>
                </a:solidFill>
                <a:latin typeface="Calibri Light" panose="020F0302020204030204" pitchFamily="34" charset="0"/>
                <a:ea typeface="Times New Roman" panose="02020603050405020304" pitchFamily="18" charset="0"/>
              </a:rPr>
              <a:t>e</a:t>
            </a:r>
            <a:r>
              <a:rPr lang="en-US" sz="2000" spc="-5" dirty="0">
                <a:solidFill>
                  <a:srgbClr val="2E74B5"/>
                </a:solidFill>
                <a:latin typeface="Calibri Light" panose="020F0302020204030204" pitchFamily="34" charset="0"/>
                <a:ea typeface="Times New Roman" panose="02020603050405020304" pitchFamily="18" charset="0"/>
              </a:rPr>
              <a:t>n</a:t>
            </a:r>
            <a:r>
              <a:rPr lang="en-US" sz="2000" dirty="0">
                <a:solidFill>
                  <a:srgbClr val="2E74B5"/>
                </a:solidFill>
                <a:latin typeface="Calibri Light" panose="020F0302020204030204" pitchFamily="34" charset="0"/>
                <a:ea typeface="Times New Roman" panose="02020603050405020304" pitchFamily="18" charset="0"/>
              </a:rPr>
              <a:t>erat</a:t>
            </a:r>
            <a:r>
              <a:rPr lang="en-US" sz="2000" spc="-5" dirty="0">
                <a:solidFill>
                  <a:srgbClr val="2E74B5"/>
                </a:solidFill>
                <a:latin typeface="Calibri Light" panose="020F0302020204030204" pitchFamily="34" charset="0"/>
                <a:ea typeface="Times New Roman" panose="02020603050405020304" pitchFamily="18" charset="0"/>
              </a:rPr>
              <a:t>i</a:t>
            </a:r>
            <a:r>
              <a:rPr lang="en-US" sz="2000" spc="5" dirty="0">
                <a:solidFill>
                  <a:srgbClr val="2E74B5"/>
                </a:solidFill>
                <a:latin typeface="Calibri Light" panose="020F0302020204030204" pitchFamily="34" charset="0"/>
                <a:ea typeface="Times New Roman" panose="02020603050405020304" pitchFamily="18" charset="0"/>
              </a:rPr>
              <a:t>o</a:t>
            </a:r>
            <a:r>
              <a:rPr lang="en-US" sz="2000" dirty="0">
                <a:solidFill>
                  <a:srgbClr val="2E74B5"/>
                </a:solidFill>
                <a:latin typeface="Calibri Light" panose="020F0302020204030204" pitchFamily="34" charset="0"/>
                <a:ea typeface="Times New Roman" panose="02020603050405020304" pitchFamily="18" charset="0"/>
              </a:rPr>
              <a:t>n</a:t>
            </a:r>
            <a:r>
              <a:rPr lang="en-US" sz="2000" spc="-60" dirty="0">
                <a:solidFill>
                  <a:srgbClr val="2E74B5"/>
                </a:solidFill>
                <a:latin typeface="Calibri Light" panose="020F0302020204030204" pitchFamily="34" charset="0"/>
                <a:ea typeface="Times New Roman" panose="02020603050405020304" pitchFamily="18" charset="0"/>
              </a:rPr>
              <a:t> </a:t>
            </a:r>
            <a:r>
              <a:rPr lang="en-US" sz="2000" dirty="0">
                <a:solidFill>
                  <a:srgbClr val="2E74B5"/>
                </a:solidFill>
                <a:latin typeface="Calibri Light" panose="020F0302020204030204" pitchFamily="34" charset="0"/>
                <a:ea typeface="Times New Roman" panose="02020603050405020304" pitchFamily="18" charset="0"/>
              </a:rPr>
              <a:t>D</a:t>
            </a:r>
            <a:r>
              <a:rPr lang="en-US" sz="2000" spc="5" dirty="0">
                <a:solidFill>
                  <a:srgbClr val="2E74B5"/>
                </a:solidFill>
                <a:latin typeface="Calibri Light" panose="020F0302020204030204" pitchFamily="34" charset="0"/>
                <a:ea typeface="Times New Roman" panose="02020603050405020304" pitchFamily="18" charset="0"/>
              </a:rPr>
              <a:t>i</a:t>
            </a:r>
            <a:r>
              <a:rPr lang="en-US" sz="2000" spc="-5" dirty="0">
                <a:solidFill>
                  <a:srgbClr val="2E74B5"/>
                </a:solidFill>
                <a:latin typeface="Calibri Light" panose="020F0302020204030204" pitchFamily="34" charset="0"/>
                <a:ea typeface="Times New Roman" panose="02020603050405020304" pitchFamily="18" charset="0"/>
              </a:rPr>
              <a:t>gi</a:t>
            </a:r>
            <a:r>
              <a:rPr lang="en-US" sz="2000" dirty="0">
                <a:solidFill>
                  <a:srgbClr val="2E74B5"/>
                </a:solidFill>
                <a:latin typeface="Calibri Light" panose="020F0302020204030204" pitchFamily="34" charset="0"/>
                <a:ea typeface="Times New Roman" panose="02020603050405020304" pitchFamily="18" charset="0"/>
              </a:rPr>
              <a:t>tal</a:t>
            </a:r>
            <a:r>
              <a:rPr lang="en-US" sz="2000" spc="-60" dirty="0">
                <a:solidFill>
                  <a:srgbClr val="2E74B5"/>
                </a:solidFill>
                <a:latin typeface="Calibri Light" panose="020F0302020204030204" pitchFamily="34" charset="0"/>
                <a:ea typeface="Times New Roman" panose="02020603050405020304" pitchFamily="18" charset="0"/>
              </a:rPr>
              <a:t> </a:t>
            </a:r>
            <a:r>
              <a:rPr lang="en-US" sz="2000" spc="5" dirty="0">
                <a:solidFill>
                  <a:srgbClr val="2E74B5"/>
                </a:solidFill>
                <a:latin typeface="Calibri Light" panose="020F0302020204030204" pitchFamily="34" charset="0"/>
                <a:ea typeface="Times New Roman" panose="02020603050405020304" pitchFamily="18" charset="0"/>
              </a:rPr>
              <a:t>P</a:t>
            </a:r>
            <a:r>
              <a:rPr lang="en-US" sz="2000" dirty="0">
                <a:solidFill>
                  <a:srgbClr val="2E74B5"/>
                </a:solidFill>
                <a:latin typeface="Calibri Light" panose="020F0302020204030204" pitchFamily="34" charset="0"/>
                <a:ea typeface="Times New Roman" panose="02020603050405020304" pitchFamily="18" charset="0"/>
              </a:rPr>
              <a:t>r</a:t>
            </a:r>
            <a:r>
              <a:rPr lang="en-US" sz="2000" spc="-5" dirty="0">
                <a:solidFill>
                  <a:srgbClr val="2E74B5"/>
                </a:solidFill>
                <a:latin typeface="Calibri Light" panose="020F0302020204030204" pitchFamily="34" charset="0"/>
                <a:ea typeface="Times New Roman" panose="02020603050405020304" pitchFamily="18" charset="0"/>
              </a:rPr>
              <a:t>o</a:t>
            </a:r>
            <a:r>
              <a:rPr lang="en-US" sz="2000" spc="15" dirty="0">
                <a:solidFill>
                  <a:srgbClr val="2E74B5"/>
                </a:solidFill>
                <a:latin typeface="Calibri Light" panose="020F0302020204030204" pitchFamily="34" charset="0"/>
                <a:ea typeface="Times New Roman" panose="02020603050405020304" pitchFamily="18" charset="0"/>
              </a:rPr>
              <a:t>t</a:t>
            </a:r>
            <a:r>
              <a:rPr lang="en-US" sz="2000" dirty="0">
                <a:solidFill>
                  <a:srgbClr val="2E74B5"/>
                </a:solidFill>
                <a:latin typeface="Calibri Light" panose="020F0302020204030204" pitchFamily="34" charset="0"/>
                <a:ea typeface="Times New Roman" panose="02020603050405020304" pitchFamily="18" charset="0"/>
              </a:rPr>
              <a:t>o</a:t>
            </a:r>
            <a:r>
              <a:rPr lang="en-US" sz="2000" spc="-65" dirty="0">
                <a:solidFill>
                  <a:srgbClr val="2E74B5"/>
                </a:solidFill>
                <a:latin typeface="Calibri Light" panose="020F0302020204030204" pitchFamily="34" charset="0"/>
                <a:ea typeface="Times New Roman" panose="02020603050405020304" pitchFamily="18" charset="0"/>
              </a:rPr>
              <a:t> </a:t>
            </a:r>
            <a:r>
              <a:rPr lang="en-US" sz="2000" spc="5" dirty="0">
                <a:solidFill>
                  <a:srgbClr val="2E74B5"/>
                </a:solidFill>
                <a:latin typeface="Calibri Light" panose="020F0302020204030204" pitchFamily="34" charset="0"/>
                <a:ea typeface="Times New Roman" panose="02020603050405020304" pitchFamily="18" charset="0"/>
              </a:rPr>
              <a:t>M</a:t>
            </a:r>
            <a:r>
              <a:rPr lang="en-US" sz="2000" spc="-5" dirty="0">
                <a:solidFill>
                  <a:srgbClr val="2E74B5"/>
                </a:solidFill>
                <a:latin typeface="Calibri Light" panose="020F0302020204030204" pitchFamily="34" charset="0"/>
                <a:ea typeface="Times New Roman" panose="02020603050405020304" pitchFamily="18" charset="0"/>
              </a:rPr>
              <a:t>o</a:t>
            </a:r>
            <a:r>
              <a:rPr lang="en-US" sz="2000" spc="10" dirty="0">
                <a:solidFill>
                  <a:srgbClr val="2E74B5"/>
                </a:solidFill>
                <a:latin typeface="Calibri Light" panose="020F0302020204030204" pitchFamily="34" charset="0"/>
                <a:ea typeface="Times New Roman" panose="02020603050405020304" pitchFamily="18" charset="0"/>
              </a:rPr>
              <a:t>d</a:t>
            </a:r>
            <a:r>
              <a:rPr lang="en-US" sz="2000" spc="-5" dirty="0">
                <a:solidFill>
                  <a:srgbClr val="2E74B5"/>
                </a:solidFill>
                <a:latin typeface="Calibri Light" panose="020F0302020204030204" pitchFamily="34" charset="0"/>
                <a:ea typeface="Times New Roman" panose="02020603050405020304" pitchFamily="18" charset="0"/>
              </a:rPr>
              <a:t>i</a:t>
            </a:r>
            <a:r>
              <a:rPr lang="en-US" sz="2000" dirty="0">
                <a:solidFill>
                  <a:srgbClr val="2E74B5"/>
                </a:solidFill>
                <a:latin typeface="Calibri Light" panose="020F0302020204030204" pitchFamily="34" charset="0"/>
                <a:ea typeface="Times New Roman" panose="02020603050405020304" pitchFamily="18" charset="0"/>
              </a:rPr>
              <a:t>f</a:t>
            </a:r>
            <a:r>
              <a:rPr lang="en-US" sz="2000" spc="-5" dirty="0">
                <a:solidFill>
                  <a:srgbClr val="2E74B5"/>
                </a:solidFill>
                <a:latin typeface="Calibri Light" panose="020F0302020204030204" pitchFamily="34" charset="0"/>
                <a:ea typeface="Times New Roman" panose="02020603050405020304" pitchFamily="18" charset="0"/>
              </a:rPr>
              <a:t>i</a:t>
            </a:r>
            <a:r>
              <a:rPr lang="en-US" sz="2000" spc="15" dirty="0">
                <a:solidFill>
                  <a:srgbClr val="2E74B5"/>
                </a:solidFill>
                <a:latin typeface="Calibri Light" panose="020F0302020204030204" pitchFamily="34" charset="0"/>
                <a:ea typeface="Times New Roman" panose="02020603050405020304" pitchFamily="18" charset="0"/>
              </a:rPr>
              <a:t>c</a:t>
            </a:r>
            <a:r>
              <a:rPr lang="en-US" sz="2000" dirty="0">
                <a:solidFill>
                  <a:srgbClr val="2E74B5"/>
                </a:solidFill>
                <a:latin typeface="Calibri Light" panose="020F0302020204030204" pitchFamily="34" charset="0"/>
                <a:ea typeface="Times New Roman" panose="02020603050405020304" pitchFamily="18" charset="0"/>
              </a:rPr>
              <a:t>at</a:t>
            </a:r>
            <a:r>
              <a:rPr lang="en-US" sz="2000" spc="-5" dirty="0">
                <a:solidFill>
                  <a:srgbClr val="2E74B5"/>
                </a:solidFill>
                <a:latin typeface="Calibri Light" panose="020F0302020204030204" pitchFamily="34" charset="0"/>
                <a:ea typeface="Times New Roman" panose="02020603050405020304" pitchFamily="18" charset="0"/>
              </a:rPr>
              <a:t>ion</a:t>
            </a:r>
            <a:r>
              <a:rPr lang="en-US" sz="2000" dirty="0">
                <a:solidFill>
                  <a:srgbClr val="2E74B5"/>
                </a:solidFill>
                <a:latin typeface="Calibri Light" panose="020F0302020204030204" pitchFamily="34" charset="0"/>
                <a:ea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337927" y="918222"/>
            <a:ext cx="8322367" cy="454612"/>
          </a:xfrm>
          <a:prstGeom prst="rect">
            <a:avLst/>
          </a:prstGeom>
        </p:spPr>
        <p:txBody>
          <a:bodyPr wrap="square">
            <a:spAutoFit/>
          </a:bodyPr>
          <a:lstStyle/>
          <a:p>
            <a:pPr marL="63500" marR="117475" eaLnBrk="0" hangingPunct="0">
              <a:lnSpc>
                <a:spcPct val="107000"/>
              </a:lnSpc>
              <a:spcBef>
                <a:spcPts val="280"/>
              </a:spcBef>
            </a:pPr>
            <a:r>
              <a:rPr lang="en-US" sz="1100" b="1" i="1" spc="-5" dirty="0">
                <a:latin typeface="Calibri" panose="020F0502020204030204" pitchFamily="34" charset="0"/>
                <a:ea typeface="Times New Roman" panose="02020603050405020304" pitchFamily="18" charset="0"/>
                <a:cs typeface="Calibri" panose="020F0502020204030204" pitchFamily="34" charset="0"/>
              </a:rPr>
              <a:t>N</a:t>
            </a:r>
            <a:r>
              <a:rPr lang="en-US" sz="1100" b="1" i="1" spc="5" dirty="0">
                <a:latin typeface="Calibri" panose="020F0502020204030204" pitchFamily="34" charset="0"/>
                <a:ea typeface="Times New Roman" panose="02020603050405020304" pitchFamily="18" charset="0"/>
                <a:cs typeface="Calibri" panose="020F0502020204030204" pitchFamily="34" charset="0"/>
              </a:rPr>
              <a:t>o</a:t>
            </a:r>
            <a:r>
              <a:rPr lang="en-US" sz="1100" b="1" i="1" dirty="0">
                <a:latin typeface="Calibri" panose="020F0502020204030204" pitchFamily="34" charset="0"/>
                <a:ea typeface="Times New Roman" panose="02020603050405020304" pitchFamily="18" charset="0"/>
                <a:cs typeface="Calibri" panose="020F0502020204030204" pitchFamily="34" charset="0"/>
              </a:rPr>
              <a:t>t</a:t>
            </a:r>
            <a:r>
              <a:rPr lang="en-US" sz="1100" b="1" i="1" spc="-5" dirty="0">
                <a:latin typeface="Calibri" panose="020F0502020204030204" pitchFamily="34" charset="0"/>
                <a:ea typeface="Times New Roman" panose="02020603050405020304" pitchFamily="18" charset="0"/>
                <a:cs typeface="Calibri" panose="020F0502020204030204" pitchFamily="34" charset="0"/>
              </a:rPr>
              <a:t>e</a:t>
            </a:r>
            <a:r>
              <a:rPr lang="en-US" sz="1100" b="1" i="1" dirty="0">
                <a:latin typeface="Calibri" panose="020F0502020204030204" pitchFamily="34" charset="0"/>
                <a:ea typeface="Times New Roman" panose="02020603050405020304" pitchFamily="18" charset="0"/>
                <a:cs typeface="Calibri" panose="020F0502020204030204" pitchFamily="34" charset="0"/>
              </a:rPr>
              <a:t>:</a:t>
            </a:r>
            <a:r>
              <a:rPr lang="en-US" sz="1100" b="1" i="1" spc="-5" dirty="0">
                <a:latin typeface="Calibri" panose="020F0502020204030204" pitchFamily="34" charset="0"/>
                <a:ea typeface="Times New Roman" panose="02020603050405020304" pitchFamily="18" charset="0"/>
                <a:cs typeface="Calibri" panose="020F0502020204030204" pitchFamily="34" charset="0"/>
              </a:rPr>
              <a:t> </a:t>
            </a:r>
            <a:r>
              <a:rPr lang="en-US" sz="1100" i="1" dirty="0">
                <a:latin typeface="Calibri" panose="020F0502020204030204" pitchFamily="34" charset="0"/>
                <a:ea typeface="Times New Roman" panose="02020603050405020304" pitchFamily="18" charset="0"/>
                <a:cs typeface="Calibri" panose="020F0502020204030204" pitchFamily="34" charset="0"/>
              </a:rPr>
              <a:t>De</a:t>
            </a:r>
            <a:r>
              <a:rPr lang="en-US" sz="1100" i="1" spc="-5" dirty="0">
                <a:latin typeface="Calibri" panose="020F0502020204030204" pitchFamily="34" charset="0"/>
                <a:ea typeface="Times New Roman" panose="02020603050405020304" pitchFamily="18" charset="0"/>
                <a:cs typeface="Calibri" panose="020F0502020204030204" pitchFamily="34" charset="0"/>
              </a:rPr>
              <a:t>a</a:t>
            </a:r>
            <a:r>
              <a:rPr lang="en-US" sz="1100" i="1" spc="-20" dirty="0">
                <a:latin typeface="Calibri" panose="020F0502020204030204" pitchFamily="34" charset="0"/>
                <a:ea typeface="Times New Roman" panose="02020603050405020304" pitchFamily="18" charset="0"/>
                <a:cs typeface="Calibri" panose="020F0502020204030204" pitchFamily="34" charset="0"/>
              </a:rPr>
              <a:t>n</a:t>
            </a:r>
            <a:r>
              <a:rPr lang="en-US" sz="1100" i="1" dirty="0">
                <a:latin typeface="Calibri" panose="020F0502020204030204" pitchFamily="34" charset="0"/>
                <a:ea typeface="Times New Roman" panose="02020603050405020304" pitchFamily="18" charset="0"/>
                <a:cs typeface="Calibri" panose="020F0502020204030204" pitchFamily="34" charset="0"/>
              </a:rPr>
              <a:t>s, </a:t>
            </a:r>
            <a:r>
              <a:rPr lang="en-US" sz="1100" i="1" spc="-5" dirty="0">
                <a:latin typeface="Calibri" panose="020F0502020204030204" pitchFamily="34" charset="0"/>
                <a:ea typeface="Times New Roman" panose="02020603050405020304" pitchFamily="18" charset="0"/>
                <a:cs typeface="Calibri" panose="020F0502020204030204" pitchFamily="34" charset="0"/>
              </a:rPr>
              <a:t>Chai</a:t>
            </a:r>
            <a:r>
              <a:rPr lang="en-US" sz="1100" i="1" spc="-10" dirty="0">
                <a:latin typeface="Calibri" panose="020F0502020204030204" pitchFamily="34" charset="0"/>
                <a:ea typeface="Times New Roman" panose="02020603050405020304" pitchFamily="18" charset="0"/>
                <a:cs typeface="Calibri" panose="020F0502020204030204" pitchFamily="34" charset="0"/>
              </a:rPr>
              <a:t>r</a:t>
            </a:r>
            <a:r>
              <a:rPr lang="en-US" sz="1100" i="1" dirty="0">
                <a:latin typeface="Calibri" panose="020F0502020204030204" pitchFamily="34" charset="0"/>
                <a:ea typeface="Times New Roman" panose="02020603050405020304" pitchFamily="18" charset="0"/>
                <a:cs typeface="Calibri" panose="020F0502020204030204" pitchFamily="34" charset="0"/>
              </a:rPr>
              <a:t>s, </a:t>
            </a:r>
            <a:r>
              <a:rPr lang="en-US" sz="1100" i="1" spc="-5" dirty="0">
                <a:latin typeface="Calibri" panose="020F0502020204030204" pitchFamily="34" charset="0"/>
                <a:ea typeface="Times New Roman" panose="02020603050405020304" pitchFamily="18" charset="0"/>
                <a:cs typeface="Calibri" panose="020F0502020204030204" pitchFamily="34" charset="0"/>
              </a:rPr>
              <a:t>an</a:t>
            </a:r>
            <a:r>
              <a:rPr lang="en-US" sz="1100" i="1" dirty="0">
                <a:latin typeface="Calibri" panose="020F0502020204030204" pitchFamily="34" charset="0"/>
                <a:ea typeface="Times New Roman" panose="02020603050405020304" pitchFamily="18" charset="0"/>
                <a:cs typeface="Calibri" panose="020F0502020204030204" pitchFamily="34" charset="0"/>
              </a:rPr>
              <a:t>d</a:t>
            </a:r>
            <a:r>
              <a:rPr lang="en-US" sz="1100" i="1" spc="-5" dirty="0">
                <a:latin typeface="Calibri" panose="020F0502020204030204" pitchFamily="34" charset="0"/>
                <a:ea typeface="Times New Roman" panose="02020603050405020304" pitchFamily="18" charset="0"/>
                <a:cs typeface="Calibri" panose="020F0502020204030204" pitchFamily="34" charset="0"/>
              </a:rPr>
              <a:t> </a:t>
            </a:r>
            <a:r>
              <a:rPr lang="en-US" sz="1100" i="1" spc="-15" dirty="0">
                <a:latin typeface="Calibri" panose="020F0502020204030204" pitchFamily="34" charset="0"/>
                <a:ea typeface="Times New Roman" panose="02020603050405020304" pitchFamily="18" charset="0"/>
                <a:cs typeface="Calibri" panose="020F0502020204030204" pitchFamily="34" charset="0"/>
              </a:rPr>
              <a:t>A</a:t>
            </a:r>
            <a:r>
              <a:rPr lang="en-US" sz="1100" i="1" spc="-5" dirty="0">
                <a:latin typeface="Calibri" panose="020F0502020204030204" pitchFamily="34" charset="0"/>
                <a:ea typeface="Times New Roman" panose="02020603050405020304" pitchFamily="18" charset="0"/>
                <a:cs typeface="Calibri" panose="020F0502020204030204" pitchFamily="34" charset="0"/>
              </a:rPr>
              <a:t>d</a:t>
            </a:r>
            <a:r>
              <a:rPr lang="en-US" sz="1100" i="1" dirty="0">
                <a:latin typeface="Calibri" panose="020F0502020204030204" pitchFamily="34" charset="0"/>
                <a:ea typeface="Times New Roman" panose="02020603050405020304" pitchFamily="18" charset="0"/>
                <a:cs typeface="Calibri" panose="020F0502020204030204" pitchFamily="34" charset="0"/>
              </a:rPr>
              <a:t>m</a:t>
            </a:r>
            <a:r>
              <a:rPr lang="en-US" sz="1100" i="1" spc="-5" dirty="0">
                <a:latin typeface="Calibri" panose="020F0502020204030204" pitchFamily="34" charset="0"/>
                <a:ea typeface="Times New Roman" panose="02020603050405020304" pitchFamily="18" charset="0"/>
                <a:cs typeface="Calibri" panose="020F0502020204030204" pitchFamily="34" charset="0"/>
              </a:rPr>
              <a:t>i</a:t>
            </a:r>
            <a:r>
              <a:rPr lang="en-US" sz="1100" i="1" dirty="0">
                <a:latin typeface="Calibri" panose="020F0502020204030204" pitchFamily="34" charset="0"/>
                <a:ea typeface="Times New Roman" panose="02020603050405020304" pitchFamily="18" charset="0"/>
                <a:cs typeface="Calibri" panose="020F0502020204030204" pitchFamily="34" charset="0"/>
              </a:rPr>
              <a:t>n</a:t>
            </a:r>
            <a:r>
              <a:rPr lang="en-US" sz="1100" i="1" spc="-5" dirty="0">
                <a:latin typeface="Calibri" panose="020F0502020204030204" pitchFamily="34" charset="0"/>
                <a:ea typeface="Times New Roman" panose="02020603050405020304" pitchFamily="18" charset="0"/>
                <a:cs typeface="Calibri" panose="020F0502020204030204" pitchFamily="34" charset="0"/>
              </a:rPr>
              <a:t> A</a:t>
            </a:r>
            <a:r>
              <a:rPr lang="en-US" sz="1100" i="1" dirty="0">
                <a:latin typeface="Calibri" panose="020F0502020204030204" pitchFamily="34" charset="0"/>
                <a:ea typeface="Times New Roman" panose="02020603050405020304" pitchFamily="18" charset="0"/>
                <a:cs typeface="Calibri" panose="020F0502020204030204" pitchFamily="34" charset="0"/>
              </a:rPr>
              <a:t>ss</a:t>
            </a:r>
            <a:r>
              <a:rPr lang="en-US" sz="1100" i="1" spc="-5" dirty="0">
                <a:latin typeface="Calibri" panose="020F0502020204030204" pitchFamily="34" charset="0"/>
                <a:ea typeface="Times New Roman" panose="02020603050405020304" pitchFamily="18" charset="0"/>
                <a:cs typeface="Calibri" panose="020F0502020204030204" pitchFamily="34" charset="0"/>
              </a:rPr>
              <a:t>i</a:t>
            </a:r>
            <a:r>
              <a:rPr lang="en-US" sz="1100" i="1" spc="-10" dirty="0">
                <a:latin typeface="Calibri" panose="020F0502020204030204" pitchFamily="34" charset="0"/>
                <a:ea typeface="Times New Roman" panose="02020603050405020304" pitchFamily="18" charset="0"/>
                <a:cs typeface="Calibri" panose="020F0502020204030204" pitchFamily="34" charset="0"/>
              </a:rPr>
              <a:t>s</a:t>
            </a:r>
            <a:r>
              <a:rPr lang="en-US" sz="1100" i="1" dirty="0">
                <a:latin typeface="Calibri" panose="020F0502020204030204" pitchFamily="34" charset="0"/>
                <a:ea typeface="Times New Roman" panose="02020603050405020304" pitchFamily="18" charset="0"/>
                <a:cs typeface="Calibri" panose="020F0502020204030204" pitchFamily="34" charset="0"/>
              </a:rPr>
              <a:t>t</a:t>
            </a:r>
            <a:r>
              <a:rPr lang="en-US" sz="1100" i="1" spc="-5" dirty="0">
                <a:latin typeface="Calibri" panose="020F0502020204030204" pitchFamily="34" charset="0"/>
                <a:ea typeface="Times New Roman" panose="02020603050405020304" pitchFamily="18" charset="0"/>
                <a:cs typeface="Calibri" panose="020F0502020204030204" pitchFamily="34" charset="0"/>
              </a:rPr>
              <a:t>an</a:t>
            </a:r>
            <a:r>
              <a:rPr lang="en-US" sz="1100" i="1" dirty="0">
                <a:latin typeface="Calibri" panose="020F0502020204030204" pitchFamily="34" charset="0"/>
                <a:ea typeface="Times New Roman" panose="02020603050405020304" pitchFamily="18" charset="0"/>
                <a:cs typeface="Calibri" panose="020F0502020204030204" pitchFamily="34" charset="0"/>
              </a:rPr>
              <a:t>t</a:t>
            </a:r>
            <a:r>
              <a:rPr lang="en-US" sz="1100" i="1" spc="5" dirty="0">
                <a:latin typeface="Calibri" panose="020F0502020204030204" pitchFamily="34" charset="0"/>
                <a:ea typeface="Times New Roman" panose="02020603050405020304" pitchFamily="18" charset="0"/>
                <a:cs typeface="Calibri" panose="020F0502020204030204" pitchFamily="34" charset="0"/>
              </a:rPr>
              <a:t> </a:t>
            </a:r>
            <a:r>
              <a:rPr lang="en-US" sz="1100" i="1" dirty="0">
                <a:latin typeface="Calibri" panose="020F0502020204030204" pitchFamily="34" charset="0"/>
                <a:ea typeface="Times New Roman" panose="02020603050405020304" pitchFamily="18" charset="0"/>
                <a:cs typeface="Calibri" panose="020F0502020204030204" pitchFamily="34" charset="0"/>
              </a:rPr>
              <a:t>s</a:t>
            </a:r>
            <a:r>
              <a:rPr lang="en-US" sz="1100" i="1" spc="-5" dirty="0">
                <a:latin typeface="Calibri" panose="020F0502020204030204" pitchFamily="34" charset="0"/>
                <a:ea typeface="Times New Roman" panose="02020603050405020304" pitchFamily="18" charset="0"/>
                <a:cs typeface="Calibri" panose="020F0502020204030204" pitchFamily="34" charset="0"/>
              </a:rPr>
              <a:t>houl</a:t>
            </a:r>
            <a:r>
              <a:rPr lang="en-US" sz="1100" i="1" dirty="0">
                <a:latin typeface="Calibri" panose="020F0502020204030204" pitchFamily="34" charset="0"/>
                <a:ea typeface="Times New Roman" panose="02020603050405020304" pitchFamily="18" charset="0"/>
                <a:cs typeface="Calibri" panose="020F0502020204030204" pitchFamily="34" charset="0"/>
              </a:rPr>
              <a:t>d</a:t>
            </a:r>
            <a:r>
              <a:rPr lang="en-US" sz="1100" i="1" spc="-5" dirty="0">
                <a:latin typeface="Calibri" panose="020F0502020204030204" pitchFamily="34" charset="0"/>
                <a:ea typeface="Times New Roman" panose="02020603050405020304" pitchFamily="18" charset="0"/>
                <a:cs typeface="Calibri" panose="020F0502020204030204" pitchFamily="34" charset="0"/>
              </a:rPr>
              <a:t> al</a:t>
            </a:r>
            <a:r>
              <a:rPr lang="en-US" sz="1100" i="1" spc="-10" dirty="0">
                <a:latin typeface="Calibri" panose="020F0502020204030204" pitchFamily="34" charset="0"/>
                <a:ea typeface="Times New Roman" panose="02020603050405020304" pitchFamily="18" charset="0"/>
                <a:cs typeface="Calibri" panose="020F0502020204030204" pitchFamily="34" charset="0"/>
              </a:rPr>
              <a:t>r</a:t>
            </a:r>
            <a:r>
              <a:rPr lang="en-US" sz="1100" i="1" dirty="0">
                <a:latin typeface="Calibri" panose="020F0502020204030204" pitchFamily="34" charset="0"/>
                <a:ea typeface="Times New Roman" panose="02020603050405020304" pitchFamily="18" charset="0"/>
                <a:cs typeface="Calibri" panose="020F0502020204030204" pitchFamily="34" charset="0"/>
              </a:rPr>
              <a:t>e</a:t>
            </a:r>
            <a:r>
              <a:rPr lang="en-US" sz="1100" i="1" spc="-20" dirty="0">
                <a:latin typeface="Calibri" panose="020F0502020204030204" pitchFamily="34" charset="0"/>
                <a:ea typeface="Times New Roman" panose="02020603050405020304" pitchFamily="18" charset="0"/>
                <a:cs typeface="Calibri" panose="020F0502020204030204" pitchFamily="34" charset="0"/>
              </a:rPr>
              <a:t>a</a:t>
            </a:r>
            <a:r>
              <a:rPr lang="en-US" sz="1100" i="1" spc="-5" dirty="0">
                <a:latin typeface="Calibri" panose="020F0502020204030204" pitchFamily="34" charset="0"/>
                <a:ea typeface="Times New Roman" panose="02020603050405020304" pitchFamily="18" charset="0"/>
                <a:cs typeface="Calibri" panose="020F0502020204030204" pitchFamily="34" charset="0"/>
              </a:rPr>
              <a:t>d</a:t>
            </a:r>
            <a:r>
              <a:rPr lang="en-US" sz="1100" i="1" dirty="0">
                <a:latin typeface="Calibri" panose="020F0502020204030204" pitchFamily="34" charset="0"/>
                <a:ea typeface="Times New Roman" panose="02020603050405020304" pitchFamily="18" charset="0"/>
                <a:cs typeface="Calibri" panose="020F0502020204030204" pitchFamily="34" charset="0"/>
              </a:rPr>
              <a:t>y </a:t>
            </a:r>
            <a:r>
              <a:rPr lang="en-US" sz="1100" i="1" spc="-5" dirty="0">
                <a:latin typeface="Calibri" panose="020F0502020204030204" pitchFamily="34" charset="0"/>
                <a:ea typeface="Times New Roman" panose="02020603050405020304" pitchFamily="18" charset="0"/>
                <a:cs typeface="Calibri" panose="020F0502020204030204" pitchFamily="34" charset="0"/>
              </a:rPr>
              <a:t>hav</a:t>
            </a:r>
            <a:r>
              <a:rPr lang="en-US" sz="1100" i="1" dirty="0">
                <a:latin typeface="Calibri" panose="020F0502020204030204" pitchFamily="34" charset="0"/>
                <a:ea typeface="Times New Roman" panose="02020603050405020304" pitchFamily="18" charset="0"/>
                <a:cs typeface="Calibri" panose="020F0502020204030204" pitchFamily="34" charset="0"/>
              </a:rPr>
              <a:t>e </a:t>
            </a:r>
            <a:r>
              <a:rPr lang="en-US" sz="1100" i="1" spc="-5" dirty="0">
                <a:latin typeface="Calibri" panose="020F0502020204030204" pitchFamily="34" charset="0"/>
                <a:ea typeface="Times New Roman" panose="02020603050405020304" pitchFamily="18" charset="0"/>
                <a:cs typeface="Calibri" panose="020F0502020204030204" pitchFamily="34" charset="0"/>
              </a:rPr>
              <a:t>acc</a:t>
            </a:r>
            <a:r>
              <a:rPr lang="en-US" sz="1100" i="1" dirty="0">
                <a:latin typeface="Calibri" panose="020F0502020204030204" pitchFamily="34" charset="0"/>
                <a:ea typeface="Times New Roman" panose="02020603050405020304" pitchFamily="18" charset="0"/>
                <a:cs typeface="Calibri" panose="020F0502020204030204" pitchFamily="34" charset="0"/>
              </a:rPr>
              <a:t>ess</a:t>
            </a:r>
            <a:r>
              <a:rPr lang="en-US" sz="1100" i="1" spc="-10" dirty="0">
                <a:latin typeface="Calibri" panose="020F0502020204030204" pitchFamily="34" charset="0"/>
                <a:ea typeface="Times New Roman" panose="02020603050405020304" pitchFamily="18" charset="0"/>
                <a:cs typeface="Calibri" panose="020F0502020204030204" pitchFamily="34" charset="0"/>
              </a:rPr>
              <a:t> </a:t>
            </a:r>
            <a:r>
              <a:rPr lang="en-US" sz="1100" i="1" dirty="0">
                <a:latin typeface="Calibri" panose="020F0502020204030204" pitchFamily="34" charset="0"/>
                <a:ea typeface="Times New Roman" panose="02020603050405020304" pitchFamily="18" charset="0"/>
                <a:cs typeface="Calibri" panose="020F0502020204030204" pitchFamily="34" charset="0"/>
              </a:rPr>
              <a:t>to </a:t>
            </a:r>
            <a:r>
              <a:rPr lang="en-US" sz="1100" i="1" spc="-5" dirty="0">
                <a:latin typeface="Calibri" panose="020F0502020204030204" pitchFamily="34" charset="0"/>
                <a:ea typeface="Times New Roman" panose="02020603050405020304" pitchFamily="18" charset="0"/>
                <a:cs typeface="Calibri" panose="020F0502020204030204" pitchFamily="34" charset="0"/>
              </a:rPr>
              <a:t>Bu</a:t>
            </a:r>
            <a:r>
              <a:rPr lang="en-US" sz="1100" i="1" dirty="0">
                <a:latin typeface="Calibri" panose="020F0502020204030204" pitchFamily="34" charset="0"/>
                <a:ea typeface="Times New Roman" panose="02020603050405020304" pitchFamily="18" charset="0"/>
                <a:cs typeface="Calibri" panose="020F0502020204030204" pitchFamily="34" charset="0"/>
              </a:rPr>
              <a:t>s</a:t>
            </a:r>
            <a:r>
              <a:rPr lang="en-US" sz="1100" i="1" spc="-5" dirty="0">
                <a:latin typeface="Calibri" panose="020F0502020204030204" pitchFamily="34" charset="0"/>
                <a:ea typeface="Times New Roman" panose="02020603050405020304" pitchFamily="18" charset="0"/>
                <a:cs typeface="Calibri" panose="020F0502020204030204" pitchFamily="34" charset="0"/>
              </a:rPr>
              <a:t>in</a:t>
            </a:r>
            <a:r>
              <a:rPr lang="en-US" sz="1100" i="1" dirty="0">
                <a:latin typeface="Calibri" panose="020F0502020204030204" pitchFamily="34" charset="0"/>
                <a:ea typeface="Times New Roman" panose="02020603050405020304" pitchFamily="18" charset="0"/>
                <a:cs typeface="Calibri" panose="020F0502020204030204" pitchFamily="34" charset="0"/>
              </a:rPr>
              <a:t>e</a:t>
            </a:r>
            <a:r>
              <a:rPr lang="en-US" sz="1100" i="1" spc="-10" dirty="0">
                <a:latin typeface="Calibri" panose="020F0502020204030204" pitchFamily="34" charset="0"/>
                <a:ea typeface="Times New Roman" panose="02020603050405020304" pitchFamily="18" charset="0"/>
                <a:cs typeface="Calibri" panose="020F0502020204030204" pitchFamily="34" charset="0"/>
              </a:rPr>
              <a:t>ss</a:t>
            </a:r>
            <a:r>
              <a:rPr lang="en-US" sz="1100" i="1" spc="-5" dirty="0">
                <a:latin typeface="Calibri" panose="020F0502020204030204" pitchFamily="34" charset="0"/>
                <a:ea typeface="Times New Roman" panose="02020603050405020304" pitchFamily="18" charset="0"/>
                <a:cs typeface="Calibri" panose="020F0502020204030204" pitchFamily="34" charset="0"/>
              </a:rPr>
              <a:t>Obj</a:t>
            </a:r>
            <a:r>
              <a:rPr lang="en-US" sz="1100" i="1" dirty="0">
                <a:latin typeface="Calibri" panose="020F0502020204030204" pitchFamily="34" charset="0"/>
                <a:ea typeface="Times New Roman" panose="02020603050405020304" pitchFamily="18" charset="0"/>
                <a:cs typeface="Calibri" panose="020F0502020204030204" pitchFamily="34" charset="0"/>
              </a:rPr>
              <a:t>e</a:t>
            </a:r>
            <a:r>
              <a:rPr lang="en-US" sz="1100" i="1" spc="-5" dirty="0">
                <a:latin typeface="Calibri" panose="020F0502020204030204" pitchFamily="34" charset="0"/>
                <a:ea typeface="Times New Roman" panose="02020603050405020304" pitchFamily="18" charset="0"/>
                <a:cs typeface="Calibri" panose="020F0502020204030204" pitchFamily="34" charset="0"/>
              </a:rPr>
              <a:t>c</a:t>
            </a:r>
            <a:r>
              <a:rPr lang="en-US" sz="1100" i="1" dirty="0">
                <a:latin typeface="Calibri" panose="020F0502020204030204" pitchFamily="34" charset="0"/>
                <a:ea typeface="Times New Roman" panose="02020603050405020304" pitchFamily="18" charset="0"/>
                <a:cs typeface="Calibri" panose="020F0502020204030204" pitchFamily="34" charset="0"/>
              </a:rPr>
              <a:t>ts</a:t>
            </a:r>
            <a:r>
              <a:rPr lang="en-US" sz="1100" i="1" spc="5" dirty="0">
                <a:latin typeface="Calibri" panose="020F0502020204030204" pitchFamily="34" charset="0"/>
                <a:ea typeface="Times New Roman" panose="02020603050405020304" pitchFamily="18" charset="0"/>
                <a:cs typeface="Calibri" panose="020F0502020204030204" pitchFamily="34" charset="0"/>
              </a:rPr>
              <a:t> </a:t>
            </a:r>
            <a:r>
              <a:rPr lang="en-US" sz="1100" i="1" spc="-5" dirty="0">
                <a:latin typeface="Calibri" panose="020F0502020204030204" pitchFamily="34" charset="0"/>
                <a:ea typeface="Times New Roman" panose="02020603050405020304" pitchFamily="18" charset="0"/>
                <a:cs typeface="Calibri" panose="020F0502020204030204" pitchFamily="34" charset="0"/>
              </a:rPr>
              <a:t>an</a:t>
            </a:r>
            <a:r>
              <a:rPr lang="en-US" sz="1100" i="1" dirty="0">
                <a:latin typeface="Calibri" panose="020F0502020204030204" pitchFamily="34" charset="0"/>
                <a:ea typeface="Times New Roman" panose="02020603050405020304" pitchFamily="18" charset="0"/>
                <a:cs typeface="Calibri" panose="020F0502020204030204" pitchFamily="34" charset="0"/>
              </a:rPr>
              <a:t>d</a:t>
            </a:r>
            <a:r>
              <a:rPr lang="en-US" sz="1100" i="1" spc="-5" dirty="0">
                <a:latin typeface="Calibri" panose="020F0502020204030204" pitchFamily="34" charset="0"/>
                <a:ea typeface="Times New Roman" panose="02020603050405020304" pitchFamily="18" charset="0"/>
                <a:cs typeface="Calibri" panose="020F0502020204030204" pitchFamily="34" charset="0"/>
              </a:rPr>
              <a:t> </a:t>
            </a:r>
            <a:r>
              <a:rPr lang="en-US" sz="1100" i="1" dirty="0">
                <a:latin typeface="Calibri" panose="020F0502020204030204" pitchFamily="34" charset="0"/>
                <a:ea typeface="Times New Roman" panose="02020603050405020304" pitchFamily="18" charset="0"/>
                <a:cs typeface="Calibri" panose="020F0502020204030204" pitchFamily="34" charset="0"/>
              </a:rPr>
              <a:t>t</a:t>
            </a:r>
            <a:r>
              <a:rPr lang="en-US" sz="1100" i="1" spc="-5" dirty="0">
                <a:latin typeface="Calibri" panose="020F0502020204030204" pitchFamily="34" charset="0"/>
                <a:ea typeface="Times New Roman" panose="02020603050405020304" pitchFamily="18" charset="0"/>
                <a:cs typeface="Calibri" panose="020F0502020204030204" pitchFamily="34" charset="0"/>
              </a:rPr>
              <a:t>h</a:t>
            </a:r>
            <a:r>
              <a:rPr lang="en-US" sz="1100" i="1" dirty="0">
                <a:latin typeface="Calibri" panose="020F0502020204030204" pitchFamily="34" charset="0"/>
                <a:ea typeface="Times New Roman" panose="02020603050405020304" pitchFamily="18" charset="0"/>
                <a:cs typeface="Calibri" panose="020F0502020204030204" pitchFamily="34" charset="0"/>
              </a:rPr>
              <a:t>e </a:t>
            </a:r>
            <a:r>
              <a:rPr lang="en-US" sz="1100" i="1" spc="-5" dirty="0">
                <a:latin typeface="Calibri" panose="020F0502020204030204" pitchFamily="34" charset="0"/>
                <a:ea typeface="Times New Roman" panose="02020603050405020304" pitchFamily="18" charset="0"/>
                <a:cs typeface="Calibri" panose="020F0502020204030204" pitchFamily="34" charset="0"/>
              </a:rPr>
              <a:t>A</a:t>
            </a:r>
            <a:r>
              <a:rPr lang="en-US" sz="1100" i="1" dirty="0">
                <a:latin typeface="Calibri" panose="020F0502020204030204" pitchFamily="34" charset="0"/>
                <a:ea typeface="Times New Roman" panose="02020603050405020304" pitchFamily="18" charset="0"/>
                <a:cs typeface="Calibri" panose="020F0502020204030204" pitchFamily="34" charset="0"/>
              </a:rPr>
              <a:t>d</a:t>
            </a:r>
            <a:r>
              <a:rPr lang="en-US" sz="1100" i="1" spc="-15" dirty="0">
                <a:latin typeface="Calibri" panose="020F0502020204030204" pitchFamily="34" charset="0"/>
                <a:ea typeface="Times New Roman" panose="02020603050405020304" pitchFamily="18" charset="0"/>
                <a:cs typeface="Calibri" panose="020F0502020204030204" pitchFamily="34" charset="0"/>
              </a:rPr>
              <a:t> </a:t>
            </a:r>
            <a:r>
              <a:rPr lang="en-US" sz="1100" i="1" spc="-5" dirty="0">
                <a:latin typeface="Calibri" panose="020F0502020204030204" pitchFamily="34" charset="0"/>
                <a:ea typeface="Times New Roman" panose="02020603050405020304" pitchFamily="18" charset="0"/>
                <a:cs typeface="Calibri" panose="020F0502020204030204" pitchFamily="34" charset="0"/>
              </a:rPr>
              <a:t>Ho</a:t>
            </a:r>
            <a:r>
              <a:rPr lang="en-US" sz="1100" i="1" dirty="0">
                <a:latin typeface="Calibri" panose="020F0502020204030204" pitchFamily="34" charset="0"/>
                <a:ea typeface="Times New Roman" panose="02020603050405020304" pitchFamily="18" charset="0"/>
                <a:cs typeface="Calibri" panose="020F0502020204030204" pitchFamily="34" charset="0"/>
              </a:rPr>
              <a:t>c M</a:t>
            </a:r>
            <a:r>
              <a:rPr lang="en-US" sz="1100" i="1" spc="-5" dirty="0">
                <a:latin typeface="Calibri" panose="020F0502020204030204" pitchFamily="34" charset="0"/>
                <a:ea typeface="Times New Roman" panose="02020603050405020304" pitchFamily="18" charset="0"/>
                <a:cs typeface="Calibri" panose="020F0502020204030204" pitchFamily="34" charset="0"/>
              </a:rPr>
              <a:t>anag</a:t>
            </a:r>
            <a:r>
              <a:rPr lang="en-US" sz="1100" i="1" dirty="0">
                <a:latin typeface="Calibri" panose="020F0502020204030204" pitchFamily="34" charset="0"/>
                <a:ea typeface="Times New Roman" panose="02020603050405020304" pitchFamily="18" charset="0"/>
                <a:cs typeface="Calibri" panose="020F0502020204030204" pitchFamily="34" charset="0"/>
              </a:rPr>
              <a:t>e</a:t>
            </a:r>
            <a:r>
              <a:rPr lang="en-US" sz="1100" i="1" spc="5" dirty="0">
                <a:latin typeface="Calibri" panose="020F0502020204030204" pitchFamily="34" charset="0"/>
                <a:ea typeface="Times New Roman" panose="02020603050405020304" pitchFamily="18" charset="0"/>
                <a:cs typeface="Calibri" panose="020F0502020204030204" pitchFamily="34" charset="0"/>
              </a:rPr>
              <a:t>r</a:t>
            </a:r>
            <a:r>
              <a:rPr lang="en-US" sz="1100" i="1" spc="-5" dirty="0">
                <a:latin typeface="Calibri" panose="020F0502020204030204" pitchFamily="34" charset="0"/>
                <a:ea typeface="Times New Roman" panose="02020603050405020304" pitchFamily="18" charset="0"/>
                <a:cs typeface="Calibri" panose="020F0502020204030204" pitchFamily="34" charset="0"/>
              </a:rPr>
              <a:t>ia</a:t>
            </a:r>
            <a:r>
              <a:rPr lang="en-US" sz="1100" i="1" dirty="0">
                <a:latin typeface="Calibri" panose="020F0502020204030204" pitchFamily="34" charset="0"/>
                <a:ea typeface="Times New Roman" panose="02020603050405020304" pitchFamily="18" charset="0"/>
                <a:cs typeface="Calibri" panose="020F0502020204030204" pitchFamily="34" charset="0"/>
              </a:rPr>
              <a:t>l Re</a:t>
            </a:r>
            <a:r>
              <a:rPr lang="en-US" sz="1100" i="1" spc="-5" dirty="0">
                <a:latin typeface="Calibri" panose="020F0502020204030204" pitchFamily="34" charset="0"/>
                <a:ea typeface="Times New Roman" panose="02020603050405020304" pitchFamily="18" charset="0"/>
                <a:cs typeface="Calibri" panose="020F0502020204030204" pitchFamily="34" charset="0"/>
              </a:rPr>
              <a:t>p</a:t>
            </a:r>
            <a:r>
              <a:rPr lang="en-US" sz="1100" i="1" spc="-15" dirty="0">
                <a:latin typeface="Calibri" panose="020F0502020204030204" pitchFamily="34" charset="0"/>
                <a:ea typeface="Times New Roman" panose="02020603050405020304" pitchFamily="18" charset="0"/>
                <a:cs typeface="Calibri" panose="020F0502020204030204" pitchFamily="34" charset="0"/>
              </a:rPr>
              <a:t>o</a:t>
            </a:r>
            <a:r>
              <a:rPr lang="en-US" sz="1100" i="1" spc="5" dirty="0">
                <a:latin typeface="Calibri" panose="020F0502020204030204" pitchFamily="34" charset="0"/>
                <a:ea typeface="Times New Roman" panose="02020603050405020304" pitchFamily="18" charset="0"/>
                <a:cs typeface="Calibri" panose="020F0502020204030204" pitchFamily="34" charset="0"/>
              </a:rPr>
              <a:t>r</a:t>
            </a:r>
            <a:r>
              <a:rPr lang="en-US" sz="1100" i="1" dirty="0">
                <a:latin typeface="Calibri" panose="020F0502020204030204" pitchFamily="34" charset="0"/>
                <a:ea typeface="Times New Roman" panose="02020603050405020304" pitchFamily="18" charset="0"/>
                <a:cs typeface="Calibri" panose="020F0502020204030204" pitchFamily="34" charset="0"/>
              </a:rPr>
              <a:t>ts</a:t>
            </a:r>
            <a:r>
              <a:rPr lang="en-US" sz="1100" i="1" spc="-10" dirty="0">
                <a:latin typeface="Calibri" panose="020F0502020204030204" pitchFamily="34" charset="0"/>
                <a:ea typeface="Times New Roman" panose="02020603050405020304" pitchFamily="18" charset="0"/>
                <a:cs typeface="Calibri" panose="020F0502020204030204" pitchFamily="34" charset="0"/>
              </a:rPr>
              <a:t> </a:t>
            </a:r>
            <a:r>
              <a:rPr lang="en-US" sz="1100" i="1" spc="-5" dirty="0">
                <a:latin typeface="Calibri" panose="020F0502020204030204" pitchFamily="34" charset="0"/>
                <a:ea typeface="Times New Roman" panose="02020603050405020304" pitchFamily="18" charset="0"/>
                <a:cs typeface="Calibri" panose="020F0502020204030204" pitchFamily="34" charset="0"/>
              </a:rPr>
              <a:t>fold</a:t>
            </a:r>
            <a:r>
              <a:rPr lang="en-US" sz="1100" i="1" dirty="0">
                <a:latin typeface="Calibri" panose="020F0502020204030204" pitchFamily="34" charset="0"/>
                <a:ea typeface="Times New Roman" panose="02020603050405020304" pitchFamily="18" charset="0"/>
                <a:cs typeface="Calibri" panose="020F0502020204030204" pitchFamily="34" charset="0"/>
              </a:rPr>
              <a:t>e</a:t>
            </a:r>
            <a:r>
              <a:rPr lang="en-US" sz="1100" i="1" spc="5" dirty="0">
                <a:latin typeface="Calibri" panose="020F0502020204030204" pitchFamily="34" charset="0"/>
                <a:ea typeface="Times New Roman" panose="02020603050405020304" pitchFamily="18" charset="0"/>
                <a:cs typeface="Calibri" panose="020F0502020204030204" pitchFamily="34" charset="0"/>
              </a:rPr>
              <a:t>r</a:t>
            </a:r>
            <a:r>
              <a:rPr lang="en-US" sz="1100" i="1" dirty="0">
                <a:latin typeface="Calibri" panose="020F0502020204030204" pitchFamily="34" charset="0"/>
                <a:ea typeface="Times New Roman" panose="02020603050405020304" pitchFamily="18" charset="0"/>
                <a:cs typeface="Calibri" panose="020F0502020204030204" pitchFamily="34" charset="0"/>
              </a:rPr>
              <a:t>.</a:t>
            </a:r>
            <a:r>
              <a:rPr lang="en-US" sz="1100" i="1" spc="235" dirty="0">
                <a:latin typeface="Calibri" panose="020F0502020204030204" pitchFamily="34" charset="0"/>
                <a:ea typeface="Times New Roman" panose="02020603050405020304" pitchFamily="18" charset="0"/>
                <a:cs typeface="Calibri" panose="020F0502020204030204" pitchFamily="34" charset="0"/>
              </a:rPr>
              <a:t> </a:t>
            </a:r>
            <a:r>
              <a:rPr lang="en-US" sz="1100" i="1" spc="-5" dirty="0">
                <a:latin typeface="Calibri" panose="020F0502020204030204" pitchFamily="34" charset="0"/>
                <a:ea typeface="Times New Roman" panose="02020603050405020304" pitchFamily="18" charset="0"/>
                <a:cs typeface="Calibri" panose="020F0502020204030204" pitchFamily="34" charset="0"/>
              </a:rPr>
              <a:t>I</a:t>
            </a:r>
            <a:r>
              <a:rPr lang="en-US" sz="1100" i="1" dirty="0">
                <a:latin typeface="Calibri" panose="020F0502020204030204" pitchFamily="34" charset="0"/>
                <a:ea typeface="Times New Roman" panose="02020603050405020304" pitchFamily="18" charset="0"/>
                <a:cs typeface="Calibri" panose="020F0502020204030204" pitchFamily="34" charset="0"/>
              </a:rPr>
              <a:t>f </a:t>
            </a:r>
            <a:r>
              <a:rPr lang="en-US" sz="1100" i="1" spc="-5" dirty="0">
                <a:latin typeface="Calibri" panose="020F0502020204030204" pitchFamily="34" charset="0"/>
                <a:ea typeface="Times New Roman" panose="02020603050405020304" pitchFamily="18" charset="0"/>
                <a:cs typeface="Calibri" panose="020F0502020204030204" pitchFamily="34" charset="0"/>
              </a:rPr>
              <a:t>yo</a:t>
            </a:r>
            <a:r>
              <a:rPr lang="en-US" sz="1100" i="1" dirty="0">
                <a:latin typeface="Calibri" panose="020F0502020204030204" pitchFamily="34" charset="0"/>
                <a:ea typeface="Times New Roman" panose="02020603050405020304" pitchFamily="18" charset="0"/>
                <a:cs typeface="Calibri" panose="020F0502020204030204" pitchFamily="34" charset="0"/>
              </a:rPr>
              <a:t>u</a:t>
            </a:r>
            <a:r>
              <a:rPr lang="en-US" sz="1100" i="1" spc="-5" dirty="0">
                <a:latin typeface="Calibri" panose="020F0502020204030204" pitchFamily="34" charset="0"/>
                <a:ea typeface="Times New Roman" panose="02020603050405020304" pitchFamily="18" charset="0"/>
                <a:cs typeface="Calibri" panose="020F0502020204030204" pitchFamily="34" charset="0"/>
              </a:rPr>
              <a:t> d</a:t>
            </a:r>
            <a:r>
              <a:rPr lang="en-US" sz="1100" i="1" dirty="0">
                <a:latin typeface="Calibri" panose="020F0502020204030204" pitchFamily="34" charset="0"/>
                <a:ea typeface="Times New Roman" panose="02020603050405020304" pitchFamily="18" charset="0"/>
                <a:cs typeface="Calibri" panose="020F0502020204030204" pitchFamily="34" charset="0"/>
              </a:rPr>
              <a:t>o </a:t>
            </a:r>
            <a:r>
              <a:rPr lang="en-US" sz="1100" i="1" spc="-5" dirty="0">
                <a:latin typeface="Calibri" panose="020F0502020204030204" pitchFamily="34" charset="0"/>
                <a:ea typeface="Times New Roman" panose="02020603050405020304" pitchFamily="18" charset="0"/>
                <a:cs typeface="Calibri" panose="020F0502020204030204" pitchFamily="34" charset="0"/>
              </a:rPr>
              <a:t>no</a:t>
            </a:r>
            <a:r>
              <a:rPr lang="en-US" sz="1100" i="1" dirty="0">
                <a:latin typeface="Calibri" panose="020F0502020204030204" pitchFamily="34" charset="0"/>
                <a:ea typeface="Times New Roman" panose="02020603050405020304" pitchFamily="18" charset="0"/>
                <a:cs typeface="Calibri" panose="020F0502020204030204" pitchFamily="34" charset="0"/>
              </a:rPr>
              <a:t>t</a:t>
            </a:r>
            <a:r>
              <a:rPr lang="en-US" sz="1100" i="1" spc="5" dirty="0">
                <a:latin typeface="Calibri" panose="020F0502020204030204" pitchFamily="34" charset="0"/>
                <a:ea typeface="Times New Roman" panose="02020603050405020304" pitchFamily="18" charset="0"/>
                <a:cs typeface="Calibri" panose="020F0502020204030204" pitchFamily="34" charset="0"/>
              </a:rPr>
              <a:t> </a:t>
            </a:r>
            <a:r>
              <a:rPr lang="en-US" sz="1100" i="1" spc="-5" dirty="0">
                <a:latin typeface="Calibri" panose="020F0502020204030204" pitchFamily="34" charset="0"/>
                <a:ea typeface="Times New Roman" panose="02020603050405020304" pitchFamily="18" charset="0"/>
                <a:cs typeface="Calibri" panose="020F0502020204030204" pitchFamily="34" charset="0"/>
              </a:rPr>
              <a:t>hav</a:t>
            </a:r>
            <a:r>
              <a:rPr lang="en-US" sz="1100" i="1" dirty="0">
                <a:latin typeface="Calibri" panose="020F0502020204030204" pitchFamily="34" charset="0"/>
                <a:ea typeface="Times New Roman" panose="02020603050405020304" pitchFamily="18" charset="0"/>
                <a:cs typeface="Calibri" panose="020F0502020204030204" pitchFamily="34" charset="0"/>
              </a:rPr>
              <a:t>e </a:t>
            </a:r>
            <a:r>
              <a:rPr lang="en-US" sz="1100" i="1" spc="-5" dirty="0">
                <a:latin typeface="Calibri" panose="020F0502020204030204" pitchFamily="34" charset="0"/>
                <a:ea typeface="Times New Roman" panose="02020603050405020304" pitchFamily="18" charset="0"/>
                <a:cs typeface="Calibri" panose="020F0502020204030204" pitchFamily="34" charset="0"/>
              </a:rPr>
              <a:t>acc</a:t>
            </a:r>
            <a:r>
              <a:rPr lang="en-US" sz="1100" i="1" spc="-15" dirty="0">
                <a:latin typeface="Calibri" panose="020F0502020204030204" pitchFamily="34" charset="0"/>
                <a:ea typeface="Times New Roman" panose="02020603050405020304" pitchFamily="18" charset="0"/>
                <a:cs typeface="Calibri" panose="020F0502020204030204" pitchFamily="34" charset="0"/>
              </a:rPr>
              <a:t>e</a:t>
            </a:r>
            <a:r>
              <a:rPr lang="en-US" sz="1100" i="1" dirty="0">
                <a:latin typeface="Calibri" panose="020F0502020204030204" pitchFamily="34" charset="0"/>
                <a:ea typeface="Times New Roman" panose="02020603050405020304" pitchFamily="18" charset="0"/>
                <a:cs typeface="Calibri" panose="020F0502020204030204" pitchFamily="34" charset="0"/>
              </a:rPr>
              <a:t>ss</a:t>
            </a:r>
            <a:r>
              <a:rPr lang="en-US" sz="1100" i="1" spc="5" dirty="0">
                <a:latin typeface="Calibri" panose="020F0502020204030204" pitchFamily="34" charset="0"/>
                <a:ea typeface="Times New Roman" panose="02020603050405020304" pitchFamily="18" charset="0"/>
                <a:cs typeface="Calibri" panose="020F0502020204030204" pitchFamily="34" charset="0"/>
              </a:rPr>
              <a:t> </a:t>
            </a:r>
            <a:r>
              <a:rPr lang="en-US" sz="1100" i="1" spc="-20" dirty="0">
                <a:latin typeface="Calibri" panose="020F0502020204030204" pitchFamily="34" charset="0"/>
                <a:ea typeface="Times New Roman" panose="02020603050405020304" pitchFamily="18" charset="0"/>
                <a:cs typeface="Calibri" panose="020F0502020204030204" pitchFamily="34" charset="0"/>
              </a:rPr>
              <a:t>g</a:t>
            </a:r>
            <a:r>
              <a:rPr lang="en-US" sz="1100" i="1" spc="5" dirty="0">
                <a:latin typeface="Calibri" panose="020F0502020204030204" pitchFamily="34" charset="0"/>
                <a:ea typeface="Times New Roman" panose="02020603050405020304" pitchFamily="18" charset="0"/>
                <a:cs typeface="Calibri" panose="020F0502020204030204" pitchFamily="34" charset="0"/>
              </a:rPr>
              <a:t>r</a:t>
            </a:r>
            <a:r>
              <a:rPr lang="en-US" sz="1100" i="1" spc="-5" dirty="0">
                <a:latin typeface="Calibri" panose="020F0502020204030204" pitchFamily="34" charset="0"/>
                <a:ea typeface="Times New Roman" panose="02020603050405020304" pitchFamily="18" charset="0"/>
                <a:cs typeface="Calibri" panose="020F0502020204030204" pitchFamily="34" charset="0"/>
              </a:rPr>
              <a:t>an</a:t>
            </a:r>
            <a:r>
              <a:rPr lang="en-US" sz="1100" i="1" dirty="0">
                <a:latin typeface="Calibri" panose="020F0502020204030204" pitchFamily="34" charset="0"/>
                <a:ea typeface="Times New Roman" panose="02020603050405020304" pitchFamily="18" charset="0"/>
                <a:cs typeface="Calibri" panose="020F0502020204030204" pitchFamily="34" charset="0"/>
              </a:rPr>
              <a:t>ted</a:t>
            </a:r>
            <a:r>
              <a:rPr lang="en-US" sz="1100" i="1" spc="-5" dirty="0">
                <a:latin typeface="Calibri" panose="020F0502020204030204" pitchFamily="34" charset="0"/>
                <a:ea typeface="Times New Roman" panose="02020603050405020304" pitchFamily="18" charset="0"/>
                <a:cs typeface="Calibri" panose="020F0502020204030204" pitchFamily="34" charset="0"/>
              </a:rPr>
              <a:t> </a:t>
            </a:r>
            <a:r>
              <a:rPr lang="en-US" sz="1100" i="1" dirty="0">
                <a:latin typeface="Calibri" panose="020F0502020204030204" pitchFamily="34" charset="0"/>
                <a:ea typeface="Times New Roman" panose="02020603050405020304" pitchFamily="18" charset="0"/>
                <a:cs typeface="Calibri" panose="020F0502020204030204" pitchFamily="34" charset="0"/>
              </a:rPr>
              <a:t>to </a:t>
            </a:r>
            <a:r>
              <a:rPr lang="en-US" sz="1100" i="1" spc="-5" dirty="0">
                <a:latin typeface="Calibri" panose="020F0502020204030204" pitchFamily="34" charset="0"/>
                <a:ea typeface="Times New Roman" panose="02020603050405020304" pitchFamily="18" charset="0"/>
                <a:cs typeface="Calibri" panose="020F0502020204030204" pitchFamily="34" charset="0"/>
              </a:rPr>
              <a:t>you</a:t>
            </a:r>
            <a:r>
              <a:rPr lang="en-US" sz="1100" i="1" dirty="0">
                <a:latin typeface="Calibri" panose="020F0502020204030204" pitchFamily="34" charset="0"/>
                <a:ea typeface="Times New Roman" panose="02020603050405020304" pitchFamily="18" charset="0"/>
                <a:cs typeface="Calibri" panose="020F0502020204030204" pitchFamily="34" charset="0"/>
              </a:rPr>
              <a:t>,</a:t>
            </a:r>
            <a:r>
              <a:rPr lang="en-US" sz="1100" i="1" spc="-10" dirty="0">
                <a:latin typeface="Calibri" panose="020F0502020204030204" pitchFamily="34" charset="0"/>
                <a:ea typeface="Times New Roman" panose="02020603050405020304" pitchFamily="18" charset="0"/>
                <a:cs typeface="Calibri" panose="020F0502020204030204" pitchFamily="34" charset="0"/>
              </a:rPr>
              <a:t> </a:t>
            </a:r>
            <a:r>
              <a:rPr lang="en-US" sz="1100" i="1" spc="-5" dirty="0">
                <a:latin typeface="Calibri" panose="020F0502020204030204" pitchFamily="34" charset="0"/>
                <a:ea typeface="Times New Roman" panose="02020603050405020304" pitchFamily="18" charset="0"/>
                <a:cs typeface="Calibri" panose="020F0502020204030204" pitchFamily="34" charset="0"/>
              </a:rPr>
              <a:t>yo</a:t>
            </a:r>
            <a:r>
              <a:rPr lang="en-US" sz="1100" i="1" dirty="0">
                <a:latin typeface="Calibri" panose="020F0502020204030204" pitchFamily="34" charset="0"/>
                <a:ea typeface="Times New Roman" panose="02020603050405020304" pitchFamily="18" charset="0"/>
                <a:cs typeface="Calibri" panose="020F0502020204030204" pitchFamily="34" charset="0"/>
              </a:rPr>
              <a:t>u</a:t>
            </a:r>
            <a:r>
              <a:rPr lang="en-US" sz="1100" i="1" spc="-5" dirty="0">
                <a:latin typeface="Calibri" panose="020F0502020204030204" pitchFamily="34" charset="0"/>
                <a:ea typeface="Times New Roman" panose="02020603050405020304" pitchFamily="18" charset="0"/>
                <a:cs typeface="Calibri" panose="020F0502020204030204" pitchFamily="34" charset="0"/>
              </a:rPr>
              <a:t> </a:t>
            </a:r>
            <a:r>
              <a:rPr lang="en-US" sz="1100" i="1" dirty="0">
                <a:latin typeface="Calibri" panose="020F0502020204030204" pitchFamily="34" charset="0"/>
                <a:ea typeface="Times New Roman" panose="02020603050405020304" pitchFamily="18" charset="0"/>
                <a:cs typeface="Calibri" panose="020F0502020204030204" pitchFamily="34" charset="0"/>
              </a:rPr>
              <a:t>w</a:t>
            </a:r>
            <a:r>
              <a:rPr lang="en-US" sz="1100" i="1" spc="-5" dirty="0">
                <a:latin typeface="Calibri" panose="020F0502020204030204" pitchFamily="34" charset="0"/>
                <a:ea typeface="Times New Roman" panose="02020603050405020304" pitchFamily="18" charset="0"/>
                <a:cs typeface="Calibri" panose="020F0502020204030204" pitchFamily="34" charset="0"/>
              </a:rPr>
              <a:t>on</a:t>
            </a:r>
            <a:r>
              <a:rPr lang="en-US" sz="1100" i="1" dirty="0">
                <a:latin typeface="Calibri" panose="020F0502020204030204" pitchFamily="34" charset="0"/>
                <a:ea typeface="Times New Roman" panose="02020603050405020304" pitchFamily="18" charset="0"/>
                <a:cs typeface="Calibri" panose="020F0502020204030204" pitchFamily="34" charset="0"/>
              </a:rPr>
              <a:t>’t</a:t>
            </a:r>
            <a:r>
              <a:rPr lang="en-US" sz="1100" i="1" spc="-10" dirty="0">
                <a:latin typeface="Calibri" panose="020F0502020204030204" pitchFamily="34" charset="0"/>
                <a:ea typeface="Times New Roman" panose="02020603050405020304" pitchFamily="18" charset="0"/>
                <a:cs typeface="Calibri" panose="020F0502020204030204" pitchFamily="34" charset="0"/>
              </a:rPr>
              <a:t> </a:t>
            </a:r>
            <a:r>
              <a:rPr lang="en-US" sz="1100" i="1" spc="-20" dirty="0">
                <a:latin typeface="Calibri" panose="020F0502020204030204" pitchFamily="34" charset="0"/>
                <a:ea typeface="Times New Roman" panose="02020603050405020304" pitchFamily="18" charset="0"/>
                <a:cs typeface="Calibri" panose="020F0502020204030204" pitchFamily="34" charset="0"/>
              </a:rPr>
              <a:t>b</a:t>
            </a:r>
            <a:r>
              <a:rPr lang="en-US" sz="1100" i="1" dirty="0">
                <a:latin typeface="Calibri" panose="020F0502020204030204" pitchFamily="34" charset="0"/>
                <a:ea typeface="Times New Roman" panose="02020603050405020304" pitchFamily="18" charset="0"/>
                <a:cs typeface="Calibri" panose="020F0502020204030204" pitchFamily="34" charset="0"/>
              </a:rPr>
              <a:t>e</a:t>
            </a:r>
            <a:r>
              <a:rPr lang="en-US" sz="1100" i="1" spc="5" dirty="0">
                <a:latin typeface="Calibri" panose="020F0502020204030204" pitchFamily="34" charset="0"/>
                <a:ea typeface="Times New Roman" panose="02020603050405020304" pitchFamily="18" charset="0"/>
                <a:cs typeface="Calibri" panose="020F0502020204030204" pitchFamily="34" charset="0"/>
              </a:rPr>
              <a:t> </a:t>
            </a:r>
            <a:r>
              <a:rPr lang="en-US" sz="1100" i="1" spc="-5" dirty="0">
                <a:latin typeface="Calibri" panose="020F0502020204030204" pitchFamily="34" charset="0"/>
                <a:ea typeface="Times New Roman" panose="02020603050405020304" pitchFamily="18" charset="0"/>
                <a:cs typeface="Calibri" panose="020F0502020204030204" pitchFamily="34" charset="0"/>
              </a:rPr>
              <a:t>abl</a:t>
            </a:r>
            <a:r>
              <a:rPr lang="en-US" sz="1100" i="1" dirty="0">
                <a:latin typeface="Calibri" panose="020F0502020204030204" pitchFamily="34" charset="0"/>
                <a:ea typeface="Times New Roman" panose="02020603050405020304" pitchFamily="18" charset="0"/>
                <a:cs typeface="Calibri" panose="020F0502020204030204" pitchFamily="34" charset="0"/>
              </a:rPr>
              <a:t>e to </a:t>
            </a:r>
            <a:r>
              <a:rPr lang="en-US" sz="1100" i="1" spc="-5" dirty="0">
                <a:latin typeface="Calibri" panose="020F0502020204030204" pitchFamily="34" charset="0"/>
                <a:ea typeface="Times New Roman" panose="02020603050405020304" pitchFamily="18" charset="0"/>
                <a:cs typeface="Calibri" panose="020F0502020204030204" pitchFamily="34" charset="0"/>
              </a:rPr>
              <a:t>d</a:t>
            </a:r>
            <a:r>
              <a:rPr lang="en-US" sz="1100" i="1" dirty="0">
                <a:latin typeface="Calibri" panose="020F0502020204030204" pitchFamily="34" charset="0"/>
                <a:ea typeface="Times New Roman" panose="02020603050405020304" pitchFamily="18" charset="0"/>
                <a:cs typeface="Calibri" panose="020F0502020204030204" pitchFamily="34" charset="0"/>
              </a:rPr>
              <a:t>o</a:t>
            </a:r>
            <a:r>
              <a:rPr lang="en-US" sz="1100" i="1" spc="-15" dirty="0">
                <a:latin typeface="Calibri" panose="020F0502020204030204" pitchFamily="34" charset="0"/>
                <a:ea typeface="Times New Roman" panose="02020603050405020304" pitchFamily="18" charset="0"/>
                <a:cs typeface="Calibri" panose="020F0502020204030204" pitchFamily="34" charset="0"/>
              </a:rPr>
              <a:t> </a:t>
            </a:r>
            <a:r>
              <a:rPr lang="en-US" sz="1100" i="1" dirty="0">
                <a:latin typeface="Calibri" panose="020F0502020204030204" pitchFamily="34" charset="0"/>
                <a:ea typeface="Times New Roman" panose="02020603050405020304" pitchFamily="18" charset="0"/>
                <a:cs typeface="Calibri" panose="020F0502020204030204" pitchFamily="34" charset="0"/>
              </a:rPr>
              <a:t>t</a:t>
            </a:r>
            <a:r>
              <a:rPr lang="en-US" sz="1100" i="1" spc="-5" dirty="0">
                <a:latin typeface="Calibri" panose="020F0502020204030204" pitchFamily="34" charset="0"/>
                <a:ea typeface="Times New Roman" panose="02020603050405020304" pitchFamily="18" charset="0"/>
                <a:cs typeface="Calibri" panose="020F0502020204030204" pitchFamily="34" charset="0"/>
              </a:rPr>
              <a:t>hi</a:t>
            </a:r>
            <a:r>
              <a:rPr lang="en-US" sz="1100" i="1" dirty="0">
                <a:latin typeface="Calibri" panose="020F0502020204030204" pitchFamily="34" charset="0"/>
                <a:ea typeface="Times New Roman" panose="02020603050405020304" pitchFamily="18" charset="0"/>
                <a:cs typeface="Calibri" panose="020F0502020204030204" pitchFamily="34" charset="0"/>
              </a:rPr>
              <a:t>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13" name="Group 12"/>
          <p:cNvGrpSpPr/>
          <p:nvPr/>
        </p:nvGrpSpPr>
        <p:grpSpPr>
          <a:xfrm>
            <a:off x="320040" y="1480165"/>
            <a:ext cx="8503920" cy="3447739"/>
            <a:chOff x="669232" y="1421997"/>
            <a:chExt cx="6626087" cy="2557795"/>
          </a:xfrm>
        </p:grpSpPr>
        <p:sp>
          <p:nvSpPr>
            <p:cNvPr id="12" name="Rectangle 11"/>
            <p:cNvSpPr/>
            <p:nvPr/>
          </p:nvSpPr>
          <p:spPr>
            <a:xfrm>
              <a:off x="669232" y="1421997"/>
              <a:ext cx="6626087" cy="2557795"/>
            </a:xfrm>
            <a:prstGeom prst="rect">
              <a:avLst/>
            </a:prstGeom>
          </p:spPr>
          <p:txBody>
            <a:bodyPr wrap="square">
              <a:spAutoFit/>
            </a:bodyPr>
            <a:lstStyle/>
            <a:p>
              <a:pPr marR="164465" lvl="0" eaLnBrk="0" hangingPunct="0">
                <a:lnSpc>
                  <a:spcPct val="107000"/>
                </a:lnSpc>
                <a:spcBef>
                  <a:spcPts val="115"/>
                </a:spcBef>
                <a:buSzPts val="1100"/>
                <a:tabLst>
                  <a:tab pos="520700" algn="l"/>
                </a:tabLst>
              </a:pPr>
              <a:r>
                <a:rPr lang="en-US" spc="-5" dirty="0" smtClean="0">
                  <a:latin typeface="+mn-lt"/>
                  <a:ea typeface="Times New Roman" panose="02020603050405020304" pitchFamily="18" charset="0"/>
                  <a:cs typeface="Calibri" panose="020F0502020204030204" pitchFamily="34" charset="0"/>
                </a:rPr>
                <a:t>1. En</a:t>
              </a:r>
              <a:r>
                <a:rPr lang="en-US" dirty="0" smtClean="0">
                  <a:latin typeface="+mn-lt"/>
                  <a:ea typeface="Times New Roman" panose="02020603050405020304" pitchFamily="18" charset="0"/>
                  <a:cs typeface="Calibri" panose="020F0502020204030204" pitchFamily="34" charset="0"/>
                </a:rPr>
                <a:t>ter </a:t>
              </a:r>
              <a:r>
                <a:rPr lang="en-US" spc="-5" dirty="0">
                  <a:latin typeface="+mn-lt"/>
                  <a:ea typeface="Times New Roman" panose="02020603050405020304" pitchFamily="18" charset="0"/>
                  <a:cs typeface="Calibri" panose="020F0502020204030204" pitchFamily="34" charset="0"/>
                </a:rPr>
                <a:t>Bu</a:t>
              </a:r>
              <a:r>
                <a:rPr lang="en-US" dirty="0">
                  <a:latin typeface="+mn-lt"/>
                  <a:ea typeface="Times New Roman" panose="02020603050405020304" pitchFamily="18" charset="0"/>
                  <a:cs typeface="Calibri" panose="020F0502020204030204" pitchFamily="34" charset="0"/>
                </a:rPr>
                <a:t>s</a:t>
              </a:r>
              <a:r>
                <a:rPr lang="en-US" spc="-5" dirty="0">
                  <a:latin typeface="+mn-lt"/>
                  <a:ea typeface="Times New Roman" panose="02020603050405020304" pitchFamily="18" charset="0"/>
                  <a:cs typeface="Calibri" panose="020F0502020204030204" pitchFamily="34" charset="0"/>
                </a:rPr>
                <a:t>in</a:t>
              </a:r>
              <a:r>
                <a:rPr lang="en-US" spc="-10" dirty="0">
                  <a:latin typeface="+mn-lt"/>
                  <a:ea typeface="Times New Roman" panose="02020603050405020304" pitchFamily="18" charset="0"/>
                  <a:cs typeface="Calibri" panose="020F0502020204030204" pitchFamily="34" charset="0"/>
                </a:rPr>
                <a:t>e</a:t>
              </a:r>
              <a:r>
                <a:rPr lang="en-US" dirty="0">
                  <a:latin typeface="+mn-lt"/>
                  <a:ea typeface="Times New Roman" panose="02020603050405020304" pitchFamily="18" charset="0"/>
                  <a:cs typeface="Calibri" panose="020F0502020204030204" pitchFamily="34" charset="0"/>
                </a:rPr>
                <a:t>ssO</a:t>
              </a:r>
              <a:r>
                <a:rPr lang="en-US" spc="-5" dirty="0">
                  <a:latin typeface="+mn-lt"/>
                  <a:ea typeface="Times New Roman" panose="02020603050405020304" pitchFamily="18" charset="0"/>
                  <a:cs typeface="Calibri" panose="020F0502020204030204" pitchFamily="34" charset="0"/>
                </a:rPr>
                <a:t>b</a:t>
              </a:r>
              <a:r>
                <a:rPr lang="en-US" dirty="0">
                  <a:latin typeface="+mn-lt"/>
                  <a:ea typeface="Times New Roman" panose="02020603050405020304" pitchFamily="18" charset="0"/>
                  <a:cs typeface="Calibri" panose="020F0502020204030204" pitchFamily="34" charset="0"/>
                </a:rPr>
                <a:t>je</a:t>
              </a:r>
              <a:r>
                <a:rPr lang="en-US" spc="-15" dirty="0">
                  <a:latin typeface="+mn-lt"/>
                  <a:ea typeface="Times New Roman" panose="02020603050405020304" pitchFamily="18" charset="0"/>
                  <a:cs typeface="Calibri" panose="020F0502020204030204" pitchFamily="34" charset="0"/>
                </a:rPr>
                <a:t>c</a:t>
              </a:r>
              <a:r>
                <a:rPr lang="en-US" dirty="0">
                  <a:latin typeface="+mn-lt"/>
                  <a:ea typeface="Times New Roman" panose="02020603050405020304" pitchFamily="18" charset="0"/>
                  <a:cs typeface="Calibri" panose="020F0502020204030204" pitchFamily="34" charset="0"/>
                </a:rPr>
                <a:t>ts </a:t>
              </a:r>
              <a:r>
                <a:rPr lang="en-US" spc="-20" dirty="0">
                  <a:latin typeface="+mn-lt"/>
                  <a:ea typeface="Times New Roman" panose="02020603050405020304" pitchFamily="18" charset="0"/>
                  <a:cs typeface="Calibri" panose="020F0502020204030204" pitchFamily="34" charset="0"/>
                </a:rPr>
                <a:t>b</a:t>
              </a:r>
              <a:r>
                <a:rPr lang="en-US"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s</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gnin</a:t>
              </a:r>
              <a:r>
                <a:rPr lang="en-US" dirty="0">
                  <a:latin typeface="+mn-lt"/>
                  <a:ea typeface="Times New Roman" panose="02020603050405020304" pitchFamily="18" charset="0"/>
                  <a:cs typeface="Calibri" panose="020F0502020204030204" pitchFamily="34" charset="0"/>
                </a:rPr>
                <a:t>g</a:t>
              </a:r>
              <a:r>
                <a:rPr lang="en-US" spc="-5" dirty="0">
                  <a:latin typeface="+mn-lt"/>
                  <a:ea typeface="Times New Roman" panose="02020603050405020304" pitchFamily="18" charset="0"/>
                  <a:cs typeface="Calibri" panose="020F0502020204030204" pitchFamily="34" charset="0"/>
                </a:rPr>
                <a:t> in</a:t>
              </a:r>
              <a:r>
                <a:rPr lang="en-US" dirty="0">
                  <a:latin typeface="+mn-lt"/>
                  <a:ea typeface="Times New Roman" panose="02020603050405020304" pitchFamily="18" charset="0"/>
                  <a:cs typeface="Calibri" panose="020F0502020204030204" pitchFamily="34" charset="0"/>
                </a:rPr>
                <a:t>to</a:t>
              </a:r>
              <a:r>
                <a:rPr lang="en-US" spc="5" dirty="0">
                  <a:latin typeface="+mn-lt"/>
                  <a:ea typeface="Times New Roman" panose="02020603050405020304" pitchFamily="18" charset="0"/>
                  <a:cs typeface="Calibri" panose="020F0502020204030204" pitchFamily="34" charset="0"/>
                </a:rPr>
                <a:t> </a:t>
              </a:r>
              <a:r>
                <a:rPr lang="en-US" spc="-10" dirty="0">
                  <a:latin typeface="+mn-lt"/>
                  <a:ea typeface="Times New Roman" panose="02020603050405020304" pitchFamily="18" charset="0"/>
                  <a:cs typeface="Calibri" panose="020F0502020204030204" pitchFamily="34" charset="0"/>
                </a:rPr>
                <a:t>m</a:t>
              </a:r>
              <a:r>
                <a:rPr lang="en-US"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a:t>
              </a:r>
              <a:r>
                <a:rPr lang="en-US" dirty="0">
                  <a:latin typeface="+mn-lt"/>
                  <a:ea typeface="Times New Roman" panose="02020603050405020304" pitchFamily="18" charset="0"/>
                  <a:cs typeface="Calibri" panose="020F0502020204030204" pitchFamily="34" charset="0"/>
                </a:rPr>
                <a:t>s</a:t>
              </a:r>
              <a:r>
                <a:rPr lang="en-US" spc="-10" dirty="0">
                  <a:latin typeface="+mn-lt"/>
                  <a:ea typeface="Times New Roman" panose="02020603050405020304" pitchFamily="18" charset="0"/>
                  <a:cs typeface="Calibri" panose="020F0502020204030204" pitchFamily="34" charset="0"/>
                </a:rPr>
                <a:t>w</a:t>
              </a:r>
              <a:r>
                <a:rPr lang="en-US" dirty="0">
                  <a:latin typeface="+mn-lt"/>
                  <a:ea typeface="Times New Roman" panose="02020603050405020304" pitchFamily="18" charset="0"/>
                  <a:cs typeface="Calibri" panose="020F0502020204030204" pitchFamily="34" charset="0"/>
                </a:rPr>
                <a:t>cc</a:t>
              </a:r>
              <a:r>
                <a:rPr lang="en-US" spc="-5" dirty="0">
                  <a:latin typeface="+mn-lt"/>
                  <a:ea typeface="Times New Roman" panose="02020603050405020304" pitchFamily="18" charset="0"/>
                  <a:cs typeface="Calibri" panose="020F0502020204030204" pitchFamily="34" charset="0"/>
                </a:rPr>
                <a:t>d.</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d</a:t>
              </a:r>
              <a:r>
                <a:rPr lang="en-US" dirty="0">
                  <a:latin typeface="+mn-lt"/>
                  <a:ea typeface="Times New Roman" panose="02020603050405020304" pitchFamily="18" charset="0"/>
                  <a:cs typeface="Calibri" panose="020F0502020204030204" pitchFamily="34" charset="0"/>
                </a:rPr>
                <a:t>u</a:t>
              </a:r>
              <a:r>
                <a:rPr lang="en-US" spc="-5" dirty="0">
                  <a:latin typeface="+mn-lt"/>
                  <a:ea typeface="Times New Roman" panose="02020603050405020304" pitchFamily="18" charset="0"/>
                  <a:cs typeface="Calibri" panose="020F0502020204030204" pitchFamily="34" charset="0"/>
                </a:rPr>
                <a:t> </a:t>
              </a:r>
              <a:r>
                <a:rPr lang="en-US" spc="-15" dirty="0">
                  <a:latin typeface="+mn-lt"/>
                  <a:ea typeface="Times New Roman" panose="02020603050405020304" pitchFamily="18" charset="0"/>
                  <a:cs typeface="Calibri" panose="020F0502020204030204" pitchFamily="34" charset="0"/>
                </a:rPr>
                <a:t>a</a:t>
              </a:r>
              <a:r>
                <a:rPr lang="en-US" spc="-5" dirty="0">
                  <a:latin typeface="+mn-lt"/>
                  <a:ea typeface="Times New Roman" panose="02020603050405020304" pitchFamily="18" charset="0"/>
                  <a:cs typeface="Calibri" panose="020F0502020204030204" pitchFamily="34" charset="0"/>
                </a:rPr>
                <a:t>n</a:t>
              </a:r>
              <a:r>
                <a:rPr lang="en-US" dirty="0">
                  <a:latin typeface="+mn-lt"/>
                  <a:ea typeface="Times New Roman" panose="02020603050405020304" pitchFamily="18" charset="0"/>
                  <a:cs typeface="Calibri" panose="020F0502020204030204" pitchFamily="34" charset="0"/>
                </a:rPr>
                <a:t>d</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li</a:t>
              </a:r>
              <a:r>
                <a:rPr lang="en-US" dirty="0">
                  <a:latin typeface="+mn-lt"/>
                  <a:ea typeface="Times New Roman" panose="02020603050405020304" pitchFamily="18" charset="0"/>
                  <a:cs typeface="Calibri" panose="020F0502020204030204" pitchFamily="34" charset="0"/>
                </a:rPr>
                <a:t>ck</a:t>
              </a:r>
              <a:r>
                <a:rPr lang="en-US" spc="-5" dirty="0">
                  <a:latin typeface="+mn-lt"/>
                  <a:ea typeface="Times New Roman" panose="02020603050405020304" pitchFamily="18" charset="0"/>
                  <a:cs typeface="Calibri" panose="020F0502020204030204" pitchFamily="34" charset="0"/>
                </a:rPr>
                <a:t>in</a:t>
              </a:r>
              <a:r>
                <a:rPr lang="en-US" dirty="0">
                  <a:latin typeface="+mn-lt"/>
                  <a:ea typeface="Times New Roman" panose="02020603050405020304" pitchFamily="18" charset="0"/>
                  <a:cs typeface="Calibri" panose="020F0502020204030204" pitchFamily="34" charset="0"/>
                </a:rPr>
                <a:t>g</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Bu</a:t>
              </a:r>
              <a:r>
                <a:rPr lang="en-US" dirty="0">
                  <a:latin typeface="+mn-lt"/>
                  <a:ea typeface="Times New Roman" panose="02020603050405020304" pitchFamily="18" charset="0"/>
                  <a:cs typeface="Calibri" panose="020F0502020204030204" pitchFamily="34" charset="0"/>
                </a:rPr>
                <a:t>s</a:t>
              </a:r>
              <a:r>
                <a:rPr lang="en-US" spc="-5" dirty="0">
                  <a:latin typeface="+mn-lt"/>
                  <a:ea typeface="Times New Roman" panose="02020603050405020304" pitchFamily="18" charset="0"/>
                  <a:cs typeface="Calibri" panose="020F0502020204030204" pitchFamily="34" charset="0"/>
                </a:rPr>
                <a:t>in</a:t>
              </a:r>
              <a:r>
                <a:rPr lang="en-US" dirty="0">
                  <a:latin typeface="+mn-lt"/>
                  <a:ea typeface="Times New Roman" panose="02020603050405020304" pitchFamily="18" charset="0"/>
                  <a:cs typeface="Calibri" panose="020F0502020204030204" pitchFamily="34" charset="0"/>
                </a:rPr>
                <a:t>essO</a:t>
              </a:r>
              <a:r>
                <a:rPr lang="en-US" spc="-5" dirty="0">
                  <a:latin typeface="+mn-lt"/>
                  <a:ea typeface="Times New Roman" panose="02020603050405020304" pitchFamily="18" charset="0"/>
                  <a:cs typeface="Calibri" panose="020F0502020204030204" pitchFamily="34" charset="0"/>
                </a:rPr>
                <a:t>b</a:t>
              </a:r>
              <a:r>
                <a:rPr lang="en-US" spc="-15" dirty="0">
                  <a:latin typeface="+mn-lt"/>
                  <a:ea typeface="Times New Roman" panose="02020603050405020304" pitchFamily="18" charset="0"/>
                  <a:cs typeface="Calibri" panose="020F0502020204030204" pitchFamily="34" charset="0"/>
                </a:rPr>
                <a:t>j</a:t>
              </a:r>
              <a:r>
                <a:rPr lang="en-US" dirty="0">
                  <a:latin typeface="+mn-lt"/>
                  <a:ea typeface="Times New Roman" panose="02020603050405020304" pitchFamily="18" charset="0"/>
                  <a:cs typeface="Calibri" panose="020F0502020204030204" pitchFamily="34" charset="0"/>
                </a:rPr>
                <a:t>ects</a:t>
              </a:r>
              <a:r>
                <a:rPr lang="en-US" spc="-10"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il</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i</a:t>
              </a:r>
              <a:r>
                <a:rPr lang="en-US" dirty="0">
                  <a:latin typeface="+mn-lt"/>
                  <a:ea typeface="Times New Roman" panose="02020603050405020304" pitchFamily="18" charset="0"/>
                  <a:cs typeface="Calibri" panose="020F0502020204030204" pitchFamily="34" charset="0"/>
                </a:rPr>
                <a:t>n</a:t>
              </a:r>
              <a:r>
                <a:rPr lang="en-US" spc="-1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 </a:t>
              </a:r>
              <a:r>
                <a:rPr lang="en-US" spc="-5" dirty="0">
                  <a:latin typeface="+mn-lt"/>
                  <a:ea typeface="Times New Roman" panose="02020603050405020304" pitchFamily="18" charset="0"/>
                  <a:cs typeface="Calibri" panose="020F0502020204030204" pitchFamily="34" charset="0"/>
                </a:rPr>
                <a:t>Ca</a:t>
              </a:r>
              <a:r>
                <a:rPr lang="en-US" spc="5"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pu</a:t>
              </a:r>
              <a:r>
                <a:rPr lang="en-US" dirty="0">
                  <a:latin typeface="+mn-lt"/>
                  <a:ea typeface="Times New Roman" panose="02020603050405020304" pitchFamily="18" charset="0"/>
                  <a:cs typeface="Calibri" panose="020F0502020204030204" pitchFamily="34" charset="0"/>
                </a:rPr>
                <a:t>s </a:t>
              </a:r>
              <a:r>
                <a:rPr lang="en-US" spc="-5" dirty="0">
                  <a:latin typeface="+mn-lt"/>
                  <a:ea typeface="Times New Roman" panose="02020603050405020304" pitchFamily="18" charset="0"/>
                  <a:cs typeface="Calibri" panose="020F0502020204030204" pitchFamily="34" charset="0"/>
                </a:rPr>
                <a:t>App</a:t>
              </a:r>
              <a:r>
                <a:rPr lang="en-US" dirty="0">
                  <a:latin typeface="+mn-lt"/>
                  <a:ea typeface="Times New Roman" panose="02020603050405020304" pitchFamily="18" charset="0"/>
                  <a:cs typeface="Calibri" panose="020F0502020204030204" pitchFamily="34" charset="0"/>
                </a:rPr>
                <a:t>s </a:t>
              </a:r>
              <a:r>
                <a:rPr lang="en-US" spc="-5" dirty="0">
                  <a:latin typeface="+mn-lt"/>
                  <a:ea typeface="Times New Roman" panose="02020603050405020304" pitchFamily="18" charset="0"/>
                  <a:cs typeface="Calibri" panose="020F0502020204030204" pitchFamily="34" charset="0"/>
                </a:rPr>
                <a:t>a</a:t>
              </a:r>
              <a:r>
                <a:rPr lang="en-US" spc="-15" dirty="0">
                  <a:latin typeface="+mn-lt"/>
                  <a:ea typeface="Times New Roman" panose="02020603050405020304" pitchFamily="18" charset="0"/>
                  <a:cs typeface="Calibri" panose="020F0502020204030204" pitchFamily="34" charset="0"/>
                </a:rPr>
                <a:t>r</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a</a:t>
              </a:r>
              <a:r>
                <a:rPr lang="en-US"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I</a:t>
              </a:r>
              <a:r>
                <a:rPr lang="en-US" dirty="0">
                  <a:latin typeface="+mn-lt"/>
                  <a:ea typeface="Times New Roman" panose="02020603050405020304" pitchFamily="18" charset="0"/>
                  <a:cs typeface="Calibri" panose="020F0502020204030204" pitchFamily="34" charset="0"/>
                </a:rPr>
                <a:t>f</a:t>
              </a:r>
              <a:r>
                <a:rPr lang="en-US" spc="-10"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u</a:t>
              </a:r>
              <a:r>
                <a:rPr lang="en-US" spc="-2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d</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 </a:t>
              </a:r>
              <a:r>
                <a:rPr lang="en-US" spc="-15" dirty="0">
                  <a:latin typeface="+mn-lt"/>
                  <a:ea typeface="Times New Roman" panose="02020603050405020304" pitchFamily="18" charset="0"/>
                  <a:cs typeface="Calibri" panose="020F0502020204030204" pitchFamily="34" charset="0"/>
                </a:rPr>
                <a:t>s</a:t>
              </a:r>
              <a:r>
                <a:rPr lang="en-US" dirty="0">
                  <a:latin typeface="+mn-lt"/>
                  <a:ea typeface="Times New Roman" panose="02020603050405020304" pitchFamily="18" charset="0"/>
                  <a:cs typeface="Calibri" panose="020F0502020204030204" pitchFamily="34" charset="0"/>
                </a:rPr>
                <a:t>ee</a:t>
              </a:r>
              <a:r>
                <a:rPr lang="en-US" spc="-10"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i</a:t>
              </a:r>
              <a:r>
                <a:rPr lang="en-US" spc="-15" dirty="0">
                  <a:latin typeface="+mn-lt"/>
                  <a:ea typeface="Times New Roman" panose="02020603050405020304" pitchFamily="18" charset="0"/>
                  <a:cs typeface="Calibri" panose="020F0502020204030204" pitchFamily="34" charset="0"/>
                </a:rPr>
                <a:t>l</a:t>
              </a:r>
              <a:r>
                <a:rPr lang="en-US"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u</a:t>
              </a:r>
              <a:r>
                <a:rPr lang="en-US" spc="-5" dirty="0">
                  <a:latin typeface="+mn-lt"/>
                  <a:ea typeface="Times New Roman" panose="02020603050405020304" pitchFamily="18" charset="0"/>
                  <a:cs typeface="Calibri" panose="020F0502020204030204" pitchFamily="34" charset="0"/>
                </a:rPr>
                <a:t> </a:t>
              </a:r>
              <a:r>
                <a:rPr lang="en-US" spc="-20" dirty="0">
                  <a:latin typeface="+mn-lt"/>
                  <a:ea typeface="Times New Roman" panose="02020603050405020304" pitchFamily="18" charset="0"/>
                  <a:cs typeface="Calibri" panose="020F0502020204030204" pitchFamily="34" charset="0"/>
                </a:rPr>
                <a:t>d</a:t>
              </a:r>
              <a:r>
                <a:rPr lang="en-US"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 </a:t>
              </a:r>
              <a:r>
                <a:rPr lang="en-US" spc="-20" dirty="0">
                  <a:latin typeface="+mn-lt"/>
                  <a:ea typeface="Times New Roman" panose="02020603050405020304" pitchFamily="18" charset="0"/>
                  <a:cs typeface="Calibri" panose="020F0502020204030204" pitchFamily="34" charset="0"/>
                </a:rPr>
                <a:t>n</a:t>
              </a:r>
              <a:r>
                <a:rPr lang="en-US" spc="5"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h</a:t>
              </a:r>
              <a:r>
                <a:rPr lang="en-US" spc="-15" dirty="0">
                  <a:latin typeface="+mn-lt"/>
                  <a:ea typeface="Times New Roman" panose="02020603050405020304" pitchFamily="18" charset="0"/>
                  <a:cs typeface="Calibri" panose="020F0502020204030204" pitchFamily="34" charset="0"/>
                </a:rPr>
                <a:t>a</a:t>
              </a:r>
              <a:r>
                <a:rPr lang="en-US" spc="5" dirty="0">
                  <a:latin typeface="+mn-lt"/>
                  <a:ea typeface="Times New Roman" panose="02020603050405020304" pitchFamily="18" charset="0"/>
                  <a:cs typeface="Calibri" panose="020F0502020204030204" pitchFamily="34" charset="0"/>
                </a:rPr>
                <a:t>v</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15" dirty="0">
                  <a:latin typeface="+mn-lt"/>
                  <a:ea typeface="Times New Roman" panose="02020603050405020304" pitchFamily="18" charset="0"/>
                  <a:cs typeface="Calibri" panose="020F0502020204030204" pitchFamily="34" charset="0"/>
                </a:rPr>
                <a:t>a</a:t>
              </a:r>
              <a:r>
                <a:rPr lang="en-US" dirty="0">
                  <a:latin typeface="+mn-lt"/>
                  <a:ea typeface="Times New Roman" panose="02020603050405020304" pitchFamily="18" charset="0"/>
                  <a:cs typeface="Calibri" panose="020F0502020204030204" pitchFamily="34" charset="0"/>
                </a:rPr>
                <a:t>cce</a:t>
              </a:r>
              <a:r>
                <a:rPr lang="en-US" spc="-15" dirty="0">
                  <a:latin typeface="+mn-lt"/>
                  <a:ea typeface="Times New Roman" panose="02020603050405020304" pitchFamily="18" charset="0"/>
                  <a:cs typeface="Calibri" panose="020F0502020204030204" pitchFamily="34" charset="0"/>
                </a:rPr>
                <a:t>s</a:t>
              </a:r>
              <a:r>
                <a:rPr lang="en-US" dirty="0">
                  <a:latin typeface="+mn-lt"/>
                  <a:ea typeface="Times New Roman" panose="02020603050405020304" pitchFamily="18" charset="0"/>
                  <a:cs typeface="Calibri" panose="020F0502020204030204" pitchFamily="34" charset="0"/>
                </a:rPr>
                <a:t>s.</a:t>
              </a:r>
              <a:r>
                <a:rPr lang="en-US" spc="24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Sig</a:t>
              </a:r>
              <a:r>
                <a:rPr lang="en-US" dirty="0">
                  <a:latin typeface="+mn-lt"/>
                  <a:ea typeface="Times New Roman" panose="02020603050405020304" pitchFamily="18" charset="0"/>
                  <a:cs typeface="Calibri" panose="020F0502020204030204" pitchFamily="34" charset="0"/>
                </a:rPr>
                <a:t>n</a:t>
              </a:r>
              <a:r>
                <a:rPr lang="en-US" spc="-5" dirty="0">
                  <a:latin typeface="+mn-lt"/>
                  <a:ea typeface="Times New Roman" panose="02020603050405020304" pitchFamily="18" charset="0"/>
                  <a:cs typeface="Calibri" panose="020F0502020204030204" pitchFamily="34" charset="0"/>
                </a:rPr>
                <a:t> i</a:t>
              </a:r>
              <a:r>
                <a:rPr lang="en-US" dirty="0">
                  <a:latin typeface="+mn-lt"/>
                  <a:ea typeface="Times New Roman" panose="02020603050405020304" pitchFamily="18" charset="0"/>
                  <a:cs typeface="Calibri" panose="020F0502020204030204" pitchFamily="34" charset="0"/>
                </a:rPr>
                <a:t>n</a:t>
              </a:r>
              <a:r>
                <a:rPr lang="en-US" spc="-5" dirty="0">
                  <a:latin typeface="+mn-lt"/>
                  <a:ea typeface="Times New Roman" panose="02020603050405020304" pitchFamily="18" charset="0"/>
                  <a:cs typeface="Calibri" panose="020F0502020204030204" pitchFamily="34" charset="0"/>
                </a:rPr>
                <a:t> aga</a:t>
              </a:r>
              <a:r>
                <a:rPr lang="en-US" spc="-15" dirty="0">
                  <a:latin typeface="+mn-lt"/>
                  <a:ea typeface="Times New Roman" panose="02020603050405020304" pitchFamily="18" charset="0"/>
                  <a:cs typeface="Calibri" panose="020F0502020204030204" pitchFamily="34" charset="0"/>
                </a:rPr>
                <a:t>i</a:t>
              </a:r>
              <a:r>
                <a:rPr lang="en-US" dirty="0">
                  <a:latin typeface="+mn-lt"/>
                  <a:ea typeface="Times New Roman" panose="02020603050405020304" pitchFamily="18" charset="0"/>
                  <a:cs typeface="Calibri" panose="020F0502020204030204" pitchFamily="34" charset="0"/>
                </a:rPr>
                <a:t>n</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w</a:t>
              </a:r>
              <a:r>
                <a:rPr lang="en-US" spc="-5" dirty="0">
                  <a:latin typeface="+mn-lt"/>
                  <a:ea typeface="Times New Roman" panose="02020603050405020304" pitchFamily="18" charset="0"/>
                  <a:cs typeface="Calibri" panose="020F0502020204030204" pitchFamily="34" charset="0"/>
                </a:rPr>
                <a:t>i</a:t>
              </a:r>
              <a:r>
                <a:rPr lang="en-US" dirty="0">
                  <a:latin typeface="+mn-lt"/>
                  <a:ea typeface="Times New Roman" panose="02020603050405020304" pitchFamily="18" charset="0"/>
                  <a:cs typeface="Calibri" panose="020F0502020204030204" pitchFamily="34" charset="0"/>
                </a:rPr>
                <a:t>th</a:t>
              </a:r>
              <a:r>
                <a:rPr lang="en-US" spc="-5" dirty="0">
                  <a:latin typeface="+mn-lt"/>
                  <a:ea typeface="Times New Roman" panose="02020603050405020304" pitchFamily="18" charset="0"/>
                  <a:cs typeface="Calibri" panose="020F0502020204030204" pitchFamily="34" charset="0"/>
                </a:rPr>
                <a:t> </a:t>
              </a:r>
              <a:r>
                <a:rPr lang="en-US" spc="-10"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ur </a:t>
              </a:r>
              <a:r>
                <a:rPr lang="en-US" spc="-5" dirty="0">
                  <a:latin typeface="+mn-lt"/>
                  <a:ea typeface="Times New Roman" panose="02020603050405020304" pitchFamily="18" charset="0"/>
                  <a:cs typeface="Calibri" panose="020F0502020204030204" pitchFamily="34" charset="0"/>
                </a:rPr>
                <a:t>r</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gula</a:t>
              </a:r>
              <a:r>
                <a:rPr lang="en-US" dirty="0">
                  <a:latin typeface="+mn-lt"/>
                  <a:ea typeface="Times New Roman" panose="02020603050405020304" pitchFamily="18" charset="0"/>
                  <a:cs typeface="Calibri" panose="020F0502020204030204" pitchFamily="34" charset="0"/>
                </a:rPr>
                <a:t>r </a:t>
              </a:r>
              <a:r>
                <a:rPr lang="en-US" spc="-5" dirty="0">
                  <a:latin typeface="+mn-lt"/>
                  <a:ea typeface="Times New Roman" panose="02020603050405020304" pitchFamily="18" charset="0"/>
                  <a:cs typeface="Calibri" panose="020F0502020204030204" pitchFamily="34" charset="0"/>
                </a:rPr>
                <a:t>na</a:t>
              </a:r>
              <a:r>
                <a:rPr lang="en-US" spc="-10" dirty="0">
                  <a:latin typeface="+mn-lt"/>
                  <a:ea typeface="Times New Roman" panose="02020603050405020304" pitchFamily="18" charset="0"/>
                  <a:cs typeface="Calibri" panose="020F0502020204030204" pitchFamily="34" charset="0"/>
                </a:rPr>
                <a:t>m</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an</a:t>
              </a:r>
              <a:r>
                <a:rPr lang="en-US" dirty="0">
                  <a:latin typeface="+mn-lt"/>
                  <a:ea typeface="Times New Roman" panose="02020603050405020304" pitchFamily="18" charset="0"/>
                  <a:cs typeface="Calibri" panose="020F0502020204030204" pitchFamily="34" charset="0"/>
                </a:rPr>
                <a:t>d</a:t>
              </a:r>
              <a:r>
                <a:rPr lang="en-US" spc="-5" dirty="0">
                  <a:latin typeface="+mn-lt"/>
                  <a:ea typeface="Times New Roman" panose="02020603050405020304" pitchFamily="18" charset="0"/>
                  <a:cs typeface="Calibri" panose="020F0502020204030204" pitchFamily="34" charset="0"/>
                </a:rPr>
                <a:t> pa</a:t>
              </a:r>
              <a:r>
                <a:rPr lang="en-US" dirty="0">
                  <a:latin typeface="+mn-lt"/>
                  <a:ea typeface="Times New Roman" panose="02020603050405020304" pitchFamily="18" charset="0"/>
                  <a:cs typeface="Calibri" panose="020F0502020204030204" pitchFamily="34" charset="0"/>
                </a:rPr>
                <a:t>s</a:t>
              </a:r>
              <a:r>
                <a:rPr lang="en-US" spc="-15" dirty="0">
                  <a:latin typeface="+mn-lt"/>
                  <a:ea typeface="Times New Roman" panose="02020603050405020304" pitchFamily="18" charset="0"/>
                  <a:cs typeface="Calibri" panose="020F0502020204030204" pitchFamily="34" charset="0"/>
                </a:rPr>
                <a:t>s</a:t>
              </a:r>
              <a:r>
                <a:rPr lang="en-US" dirty="0">
                  <a:latin typeface="+mn-lt"/>
                  <a:ea typeface="Times New Roman" panose="02020603050405020304" pitchFamily="18" charset="0"/>
                  <a:cs typeface="Calibri" panose="020F0502020204030204" pitchFamily="34" charset="0"/>
                </a:rPr>
                <a:t>w</a:t>
              </a:r>
              <a:r>
                <a:rPr lang="en-US" spc="5" dirty="0">
                  <a:latin typeface="+mn-lt"/>
                  <a:ea typeface="Times New Roman" panose="02020603050405020304" pitchFamily="18" charset="0"/>
                  <a:cs typeface="Calibri" panose="020F0502020204030204" pitchFamily="34" charset="0"/>
                </a:rPr>
                <a:t>o</a:t>
              </a:r>
              <a:r>
                <a:rPr lang="en-US" spc="-15" dirty="0">
                  <a:latin typeface="+mn-lt"/>
                  <a:ea typeface="Times New Roman" panose="02020603050405020304" pitchFamily="18" charset="0"/>
                  <a:cs typeface="Calibri" panose="020F0502020204030204" pitchFamily="34" charset="0"/>
                </a:rPr>
                <a:t>r</a:t>
              </a:r>
              <a:r>
                <a:rPr lang="en-US" dirty="0">
                  <a:latin typeface="+mn-lt"/>
                  <a:ea typeface="Times New Roman" panose="02020603050405020304" pitchFamily="18" charset="0"/>
                  <a:cs typeface="Calibri" panose="020F0502020204030204" pitchFamily="34" charset="0"/>
                </a:rPr>
                <a:t>d</a:t>
              </a:r>
              <a:r>
                <a:rPr lang="en-US" spc="-5" dirty="0">
                  <a:latin typeface="+mn-lt"/>
                  <a:ea typeface="Times New Roman" panose="02020603050405020304" pitchFamily="18" charset="0"/>
                  <a:cs typeface="Calibri" panose="020F0502020204030204" pitchFamily="34" charset="0"/>
                </a:rPr>
                <a:t> i</a:t>
              </a:r>
              <a:r>
                <a:rPr lang="en-US" dirty="0">
                  <a:latin typeface="+mn-lt"/>
                  <a:ea typeface="Times New Roman" panose="02020603050405020304" pitchFamily="18" charset="0"/>
                  <a:cs typeface="Calibri" panose="020F0502020204030204" pitchFamily="34" charset="0"/>
                </a:rPr>
                <a:t>n</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p</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p-u</a:t>
              </a:r>
              <a:r>
                <a:rPr lang="en-US" dirty="0">
                  <a:latin typeface="+mn-lt"/>
                  <a:ea typeface="Times New Roman" panose="02020603050405020304" pitchFamily="18" charset="0"/>
                  <a:cs typeface="Calibri" panose="020F0502020204030204" pitchFamily="34" charset="0"/>
                </a:rPr>
                <a:t>p</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spc="-15" dirty="0">
                  <a:latin typeface="+mn-lt"/>
                  <a:ea typeface="Times New Roman" panose="02020603050405020304" pitchFamily="18" charset="0"/>
                  <a:cs typeface="Calibri" panose="020F0502020204030204" pitchFamily="34" charset="0"/>
                </a:rPr>
                <a:t>a</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app</a:t>
              </a:r>
              <a:r>
                <a:rPr lang="en-US" dirty="0">
                  <a:latin typeface="+mn-lt"/>
                  <a:ea typeface="Times New Roman" panose="02020603050405020304" pitchFamily="18" charset="0"/>
                  <a:cs typeface="Calibri" panose="020F0502020204030204" pitchFamily="34" charset="0"/>
                </a:rPr>
                <a:t>e</a:t>
              </a:r>
              <a:r>
                <a:rPr lang="en-US" spc="-15" dirty="0">
                  <a:latin typeface="+mn-lt"/>
                  <a:ea typeface="Times New Roman" panose="02020603050405020304" pitchFamily="18" charset="0"/>
                  <a:cs typeface="Calibri" panose="020F0502020204030204" pitchFamily="34" charset="0"/>
                </a:rPr>
                <a:t>a</a:t>
              </a:r>
              <a:r>
                <a:rPr lang="en-US" spc="-5" dirty="0">
                  <a:latin typeface="+mn-lt"/>
                  <a:ea typeface="Times New Roman" panose="02020603050405020304" pitchFamily="18" charset="0"/>
                  <a:cs typeface="Calibri" panose="020F0502020204030204" pitchFamily="34" charset="0"/>
                </a:rPr>
                <a:t>r</a:t>
              </a:r>
              <a:r>
                <a:rPr lang="en-US" dirty="0">
                  <a:latin typeface="+mn-lt"/>
                  <a:ea typeface="Times New Roman" panose="02020603050405020304" pitchFamily="18" charset="0"/>
                  <a:cs typeface="Calibri" panose="020F0502020204030204" pitchFamily="34" charset="0"/>
                </a:rPr>
                <a:t>s</a:t>
              </a:r>
              <a:r>
                <a:rPr lang="en-US" dirty="0" smtClean="0">
                  <a:latin typeface="+mn-lt"/>
                  <a:ea typeface="Times New Roman" panose="02020603050405020304" pitchFamily="18" charset="0"/>
                  <a:cs typeface="Calibri" panose="020F0502020204030204" pitchFamily="34" charset="0"/>
                </a:rPr>
                <a:t>.</a:t>
              </a:r>
            </a:p>
            <a:p>
              <a:pPr marL="342900" marR="164465" lvl="0" indent="-342900" eaLnBrk="0" hangingPunct="0">
                <a:lnSpc>
                  <a:spcPct val="107000"/>
                </a:lnSpc>
                <a:spcBef>
                  <a:spcPts val="115"/>
                </a:spcBef>
                <a:buSzPts val="1100"/>
                <a:buFont typeface="+mj-lt"/>
                <a:buAutoNum type="arabicPeriod"/>
                <a:tabLst>
                  <a:tab pos="520700" algn="l"/>
                </a:tabLst>
              </a:pPr>
              <a:endParaRPr lang="en-US" dirty="0">
                <a:latin typeface="+mn-lt"/>
                <a:ea typeface="Times New Roman" panose="02020603050405020304" pitchFamily="18" charset="0"/>
                <a:cs typeface="Calibri" panose="020F0502020204030204" pitchFamily="34" charset="0"/>
              </a:endParaRPr>
            </a:p>
            <a:p>
              <a:pPr marL="342900" marR="164465" lvl="0" indent="-342900" eaLnBrk="0" hangingPunct="0">
                <a:lnSpc>
                  <a:spcPct val="107000"/>
                </a:lnSpc>
                <a:spcBef>
                  <a:spcPts val="115"/>
                </a:spcBef>
                <a:buSzPts val="1100"/>
                <a:buFont typeface="+mj-lt"/>
                <a:buAutoNum type="arabicPeriod"/>
                <a:tabLst>
                  <a:tab pos="520700" algn="l"/>
                </a:tabLst>
              </a:pPr>
              <a:endParaRPr lang="en-US" dirty="0" smtClean="0">
                <a:latin typeface="+mn-lt"/>
                <a:ea typeface="Times New Roman" panose="02020603050405020304" pitchFamily="18" charset="0"/>
                <a:cs typeface="Calibri" panose="020F0502020204030204" pitchFamily="34" charset="0"/>
              </a:endParaRPr>
            </a:p>
            <a:p>
              <a:pPr marL="342900" marR="164465" lvl="0" indent="-342900" eaLnBrk="0" hangingPunct="0">
                <a:lnSpc>
                  <a:spcPct val="107000"/>
                </a:lnSpc>
                <a:spcBef>
                  <a:spcPts val="115"/>
                </a:spcBef>
                <a:buSzPts val="1100"/>
                <a:buFont typeface="+mj-lt"/>
                <a:buAutoNum type="arabicPeriod"/>
                <a:tabLst>
                  <a:tab pos="520700" algn="l"/>
                </a:tabLst>
              </a:pPr>
              <a:endParaRPr lang="en-US" dirty="0">
                <a:latin typeface="+mn-lt"/>
                <a:ea typeface="Times New Roman" panose="02020603050405020304" pitchFamily="18" charset="0"/>
                <a:cs typeface="Calibri" panose="020F0502020204030204" pitchFamily="34" charset="0"/>
              </a:endParaRPr>
            </a:p>
            <a:p>
              <a:pPr marL="342900" marR="164465" lvl="0" indent="-342900" eaLnBrk="0" hangingPunct="0">
                <a:lnSpc>
                  <a:spcPct val="107000"/>
                </a:lnSpc>
                <a:spcBef>
                  <a:spcPts val="115"/>
                </a:spcBef>
                <a:buSzPts val="1100"/>
                <a:buFont typeface="+mj-lt"/>
                <a:buAutoNum type="arabicPeriod"/>
                <a:tabLst>
                  <a:tab pos="520700" algn="l"/>
                </a:tabLst>
              </a:pPr>
              <a:endParaRPr lang="en-US" dirty="0" smtClean="0">
                <a:latin typeface="+mn-lt"/>
                <a:ea typeface="Times New Roman" panose="02020603050405020304" pitchFamily="18" charset="0"/>
                <a:cs typeface="Calibri" panose="020F0502020204030204" pitchFamily="34" charset="0"/>
              </a:endParaRPr>
            </a:p>
            <a:p>
              <a:pPr marL="342900" marR="164465" lvl="0" indent="-342900" eaLnBrk="0" hangingPunct="0">
                <a:lnSpc>
                  <a:spcPct val="107000"/>
                </a:lnSpc>
                <a:spcBef>
                  <a:spcPts val="115"/>
                </a:spcBef>
                <a:buSzPts val="1100"/>
                <a:buFont typeface="+mj-lt"/>
                <a:buAutoNum type="arabicPeriod"/>
                <a:tabLst>
                  <a:tab pos="520700" algn="l"/>
                </a:tabLst>
              </a:pPr>
              <a:endParaRPr lang="en-US" dirty="0">
                <a:latin typeface="+mn-lt"/>
                <a:ea typeface="Times New Roman" panose="02020603050405020304" pitchFamily="18" charset="0"/>
                <a:cs typeface="Calibri" panose="020F0502020204030204" pitchFamily="34" charset="0"/>
              </a:endParaRPr>
            </a:p>
            <a:p>
              <a:pPr marL="342900" marR="164465" lvl="0" indent="-342900" eaLnBrk="0" hangingPunct="0">
                <a:lnSpc>
                  <a:spcPct val="107000"/>
                </a:lnSpc>
                <a:spcBef>
                  <a:spcPts val="115"/>
                </a:spcBef>
                <a:buSzPts val="1100"/>
                <a:buFont typeface="+mj-lt"/>
                <a:buAutoNum type="arabicPeriod"/>
                <a:tabLst>
                  <a:tab pos="520700" algn="l"/>
                </a:tabLst>
              </a:pPr>
              <a:endParaRPr lang="en-US" dirty="0" smtClean="0">
                <a:latin typeface="+mn-lt"/>
                <a:ea typeface="Times New Roman" panose="02020603050405020304" pitchFamily="18" charset="0"/>
                <a:cs typeface="Calibri" panose="020F0502020204030204" pitchFamily="34" charset="0"/>
              </a:endParaRPr>
            </a:p>
            <a:p>
              <a:pPr marL="342900" marR="164465" lvl="0" indent="-342900" eaLnBrk="0" hangingPunct="0">
                <a:lnSpc>
                  <a:spcPct val="107000"/>
                </a:lnSpc>
                <a:spcBef>
                  <a:spcPts val="115"/>
                </a:spcBef>
                <a:buSzPts val="1100"/>
                <a:buFont typeface="+mj-lt"/>
                <a:buAutoNum type="arabicPeriod"/>
                <a:tabLst>
                  <a:tab pos="520700" algn="l"/>
                </a:tabLst>
              </a:pPr>
              <a:endParaRPr lang="en-US" dirty="0">
                <a:latin typeface="+mn-lt"/>
                <a:ea typeface="Times New Roman" panose="02020603050405020304" pitchFamily="18" charset="0"/>
                <a:cs typeface="Calibri" panose="020F0502020204030204" pitchFamily="34" charset="0"/>
              </a:endParaRPr>
            </a:p>
            <a:p>
              <a:pPr marR="164465" eaLnBrk="0" hangingPunct="0">
                <a:lnSpc>
                  <a:spcPct val="107000"/>
                </a:lnSpc>
                <a:spcBef>
                  <a:spcPts val="115"/>
                </a:spcBef>
                <a:buSzPts val="1100"/>
                <a:tabLst>
                  <a:tab pos="520700" algn="l"/>
                </a:tabLst>
              </a:pPr>
              <a:r>
                <a:rPr lang="en-US" dirty="0" smtClean="0">
                  <a:latin typeface="+mn-lt"/>
                  <a:cs typeface="Calibri" panose="020F0502020204030204" pitchFamily="34" charset="0"/>
                </a:rPr>
                <a:t>2. Follow </a:t>
              </a:r>
              <a:r>
                <a:rPr lang="en-US" dirty="0">
                  <a:latin typeface="+mn-lt"/>
                  <a:cs typeface="Calibri" panose="020F0502020204030204" pitchFamily="34" charset="0"/>
                </a:rPr>
                <a:t>this path by clicking: (A) the Documents tab at the top of the page, (B) Folders, (C) Ad Hoc Managerial Reports, and finally (D) Scheduling-ISS Reports.</a:t>
              </a:r>
            </a:p>
            <a:p>
              <a:pPr marL="342900" marR="164465" lvl="0" indent="-342900" eaLnBrk="0" hangingPunct="0">
                <a:lnSpc>
                  <a:spcPct val="107000"/>
                </a:lnSpc>
                <a:spcBef>
                  <a:spcPts val="115"/>
                </a:spcBef>
                <a:buSzPts val="1100"/>
                <a:buFont typeface="+mj-lt"/>
                <a:buAutoNum type="arabicPeriod"/>
                <a:tabLst>
                  <a:tab pos="520700" algn="l"/>
                </a:tabLst>
              </a:pPr>
              <a:endParaRPr lang="en-US" dirty="0" smtClean="0">
                <a:latin typeface="+mn-lt"/>
                <a:ea typeface="Times New Roman" panose="02020603050405020304" pitchFamily="18" charset="0"/>
                <a:cs typeface="Calibri" panose="020F0502020204030204" pitchFamily="34" charset="0"/>
              </a:endParaRPr>
            </a:p>
            <a:p>
              <a:pPr marR="164465" lvl="0" eaLnBrk="0" hangingPunct="0">
                <a:lnSpc>
                  <a:spcPct val="107000"/>
                </a:lnSpc>
                <a:spcBef>
                  <a:spcPts val="115"/>
                </a:spcBef>
                <a:buSzPts val="1100"/>
                <a:tabLst>
                  <a:tab pos="520700" algn="l"/>
                </a:tabLst>
              </a:pPr>
              <a:endParaRPr lang="en-US" dirty="0">
                <a:latin typeface="+mn-lt"/>
                <a:ea typeface="Times New Roman" panose="02020603050405020304" pitchFamily="18" charset="0"/>
                <a:cs typeface="Calibri" panose="020F0502020204030204" pitchFamily="34" charset="0"/>
              </a:endParaRPr>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372" y="2067306"/>
              <a:ext cx="3705807" cy="83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8743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040" y="762001"/>
            <a:ext cx="8503920" cy="553357"/>
          </a:xfrm>
          <a:prstGeom prst="rect">
            <a:avLst/>
          </a:prstGeom>
        </p:spPr>
        <p:txBody>
          <a:bodyPr wrap="square">
            <a:spAutoFit/>
          </a:bodyPr>
          <a:lstStyle/>
          <a:p>
            <a:pPr marR="63500" lvl="0" eaLnBrk="0" hangingPunct="0">
              <a:lnSpc>
                <a:spcPct val="107000"/>
              </a:lnSpc>
              <a:buSzPts val="1100"/>
              <a:tabLst>
                <a:tab pos="520700" algn="l"/>
              </a:tabLst>
            </a:pPr>
            <a:r>
              <a:rPr lang="en-US" dirty="0" smtClean="0">
                <a:latin typeface="+mn-lt"/>
                <a:ea typeface="Times New Roman" panose="02020603050405020304" pitchFamily="18" charset="0"/>
                <a:cs typeface="Calibri" panose="020F0502020204030204" pitchFamily="34" charset="0"/>
              </a:rPr>
              <a:t>3. When looking for Ad Hoc, scroll all the way to the bottom of the screen to find the tab marked “Folders” click on that to open the public folders, including Ad </a:t>
            </a:r>
            <a:r>
              <a:rPr lang="en-US" dirty="0" err="1" smtClean="0">
                <a:latin typeface="+mn-lt"/>
                <a:ea typeface="Times New Roman" panose="02020603050405020304" pitchFamily="18" charset="0"/>
                <a:cs typeface="Calibri" panose="020F0502020204030204" pitchFamily="34" charset="0"/>
              </a:rPr>
              <a:t>Hocs</a:t>
            </a:r>
            <a:r>
              <a:rPr lang="en-US" dirty="0" smtClean="0">
                <a:latin typeface="+mn-lt"/>
                <a:ea typeface="Times New Roman" panose="02020603050405020304" pitchFamily="18" charset="0"/>
                <a:cs typeface="Calibri" panose="020F0502020204030204" pitchFamily="34" charset="0"/>
              </a:rPr>
              <a:t>.</a:t>
            </a:r>
            <a:endParaRPr lang="en-US" dirty="0">
              <a:latin typeface="+mn-lt"/>
              <a:ea typeface="Times New Roman" panose="02020603050405020304" pitchFamily="18" charset="0"/>
              <a:cs typeface="Calibri" panose="020F050202020403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599" y="1444211"/>
            <a:ext cx="2678802"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211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040" y="735496"/>
            <a:ext cx="8503920" cy="307777"/>
          </a:xfrm>
          <a:prstGeom prst="rect">
            <a:avLst/>
          </a:prstGeom>
        </p:spPr>
        <p:txBody>
          <a:bodyPr wrap="square">
            <a:spAutoFit/>
          </a:bodyPr>
          <a:lstStyle/>
          <a:p>
            <a:pPr lvl="0" eaLnBrk="0" hangingPunct="0">
              <a:buSzPts val="1100"/>
              <a:tabLst>
                <a:tab pos="520700" algn="l"/>
              </a:tabLst>
            </a:pPr>
            <a:r>
              <a:rPr lang="en-US" dirty="0" smtClean="0">
                <a:latin typeface="+mn-lt"/>
                <a:ea typeface="Times New Roman" panose="02020603050405020304" pitchFamily="18" charset="0"/>
                <a:cs typeface="Calibri" panose="020F0502020204030204" pitchFamily="34" charset="0"/>
              </a:rPr>
              <a:t>4. From</a:t>
            </a:r>
            <a:r>
              <a:rPr lang="en-US" spc="-5" dirty="0" smtClean="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there</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you</a:t>
            </a:r>
            <a:r>
              <a:rPr lang="en-US" spc="-1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will see</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the</a:t>
            </a:r>
            <a:r>
              <a:rPr lang="en-US" spc="-10"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report</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tit</a:t>
            </a:r>
            <a:r>
              <a:rPr lang="en-US" spc="-15" dirty="0">
                <a:latin typeface="+mn-lt"/>
                <a:ea typeface="Times New Roman" panose="02020603050405020304" pitchFamily="18" charset="0"/>
                <a:cs typeface="Calibri" panose="020F0502020204030204" pitchFamily="34" charset="0"/>
              </a:rPr>
              <a:t>led</a:t>
            </a:r>
            <a:r>
              <a:rPr lang="en-US" dirty="0">
                <a:latin typeface="+mn-lt"/>
                <a:ea typeface="Times New Roman" panose="02020603050405020304" pitchFamily="18" charset="0"/>
                <a:cs typeface="Calibri" panose="020F0502020204030204" pitchFamily="34" charset="0"/>
              </a:rPr>
              <a:t>:</a:t>
            </a:r>
            <a:r>
              <a:rPr lang="en-US" spc="-5" dirty="0">
                <a:latin typeface="+mn-lt"/>
                <a:ea typeface="Times New Roman" panose="02020603050405020304" pitchFamily="18" charset="0"/>
                <a:cs typeface="Calibri" panose="020F0502020204030204" pitchFamily="34" charset="0"/>
              </a:rPr>
              <a:t> </a:t>
            </a:r>
            <a:r>
              <a:rPr lang="en-US" spc="-5" dirty="0">
                <a:solidFill>
                  <a:srgbClr val="0070C0"/>
                </a:solidFill>
                <a:latin typeface="+mn-lt"/>
                <a:ea typeface="Times New Roman" panose="02020603050405020304" pitchFamily="18" charset="0"/>
                <a:cs typeface="Calibri" panose="020F0502020204030204" pitchFamily="34" charset="0"/>
              </a:rPr>
              <a:t>Prot</a:t>
            </a:r>
            <a:r>
              <a:rPr lang="en-US" dirty="0">
                <a:solidFill>
                  <a:srgbClr val="0070C0"/>
                </a:solidFill>
                <a:latin typeface="+mn-lt"/>
                <a:ea typeface="Times New Roman" panose="02020603050405020304" pitchFamily="18" charset="0"/>
                <a:cs typeface="Calibri" panose="020F0502020204030204" pitchFamily="34" charset="0"/>
              </a:rPr>
              <a:t>o</a:t>
            </a:r>
            <a:r>
              <a:rPr lang="en-US" spc="5" dirty="0">
                <a:solidFill>
                  <a:srgbClr val="0070C0"/>
                </a:solidFill>
                <a:latin typeface="+mn-lt"/>
                <a:ea typeface="Times New Roman" panose="02020603050405020304" pitchFamily="18" charset="0"/>
                <a:cs typeface="Calibri" panose="020F0502020204030204" pitchFamily="34" charset="0"/>
              </a:rPr>
              <a:t> </a:t>
            </a:r>
            <a:r>
              <a:rPr lang="en-US" spc="-10" dirty="0">
                <a:solidFill>
                  <a:srgbClr val="0070C0"/>
                </a:solidFill>
                <a:latin typeface="+mn-lt"/>
                <a:ea typeface="Times New Roman" panose="02020603050405020304" pitchFamily="18" charset="0"/>
                <a:cs typeface="Calibri" panose="020F0502020204030204" pitchFamily="34" charset="0"/>
              </a:rPr>
              <a:t>S</a:t>
            </a:r>
            <a:r>
              <a:rPr lang="en-US" spc="-5" dirty="0">
                <a:solidFill>
                  <a:srgbClr val="0070C0"/>
                </a:solidFill>
                <a:latin typeface="+mn-lt"/>
                <a:ea typeface="Times New Roman" panose="02020603050405020304" pitchFamily="18" charset="0"/>
                <a:cs typeface="Calibri" panose="020F0502020204030204" pitchFamily="34" charset="0"/>
              </a:rPr>
              <a:t>chedul</a:t>
            </a:r>
            <a:r>
              <a:rPr lang="en-US" dirty="0">
                <a:solidFill>
                  <a:srgbClr val="0070C0"/>
                </a:solidFill>
                <a:latin typeface="+mn-lt"/>
                <a:ea typeface="Times New Roman" panose="02020603050405020304" pitchFamily="18" charset="0"/>
                <a:cs typeface="Calibri" panose="020F0502020204030204" pitchFamily="34" charset="0"/>
              </a:rPr>
              <a:t>e</a:t>
            </a:r>
            <a:r>
              <a:rPr lang="en-US" spc="5" dirty="0">
                <a:solidFill>
                  <a:srgbClr val="0070C0"/>
                </a:solidFill>
                <a:latin typeface="+mn-lt"/>
                <a:ea typeface="Times New Roman" panose="02020603050405020304" pitchFamily="18" charset="0"/>
                <a:cs typeface="Calibri" panose="020F0502020204030204" pitchFamily="34" charset="0"/>
              </a:rPr>
              <a:t> </a:t>
            </a:r>
            <a:r>
              <a:rPr lang="en-US" spc="-5" dirty="0">
                <a:solidFill>
                  <a:srgbClr val="0070C0"/>
                </a:solidFill>
                <a:latin typeface="+mn-lt"/>
                <a:ea typeface="Times New Roman" panose="02020603050405020304" pitchFamily="18" charset="0"/>
                <a:cs typeface="Calibri" panose="020F0502020204030204" pitchFamily="34" charset="0"/>
              </a:rPr>
              <a:t>Too</a:t>
            </a:r>
            <a:r>
              <a:rPr lang="en-US" dirty="0">
                <a:solidFill>
                  <a:srgbClr val="0070C0"/>
                </a:solidFill>
                <a:latin typeface="+mn-lt"/>
                <a:ea typeface="Times New Roman" panose="02020603050405020304" pitchFamily="18" charset="0"/>
                <a:cs typeface="Calibri" panose="020F0502020204030204" pitchFamily="34" charset="0"/>
              </a:rPr>
              <a:t>l</a:t>
            </a:r>
            <a:r>
              <a:rPr lang="en-US" spc="-5" dirty="0">
                <a:solidFill>
                  <a:srgbClr val="0070C0"/>
                </a:solidFill>
                <a:latin typeface="+mn-lt"/>
                <a:ea typeface="Times New Roman" panose="02020603050405020304" pitchFamily="18" charset="0"/>
                <a:cs typeface="Calibri" panose="020F0502020204030204" pitchFamily="34" charset="0"/>
              </a:rPr>
              <a:t> fo</a:t>
            </a:r>
            <a:r>
              <a:rPr lang="en-US" dirty="0">
                <a:solidFill>
                  <a:srgbClr val="0070C0"/>
                </a:solidFill>
                <a:latin typeface="+mn-lt"/>
                <a:ea typeface="Times New Roman" panose="02020603050405020304" pitchFamily="18" charset="0"/>
                <a:cs typeface="Calibri" panose="020F0502020204030204" pitchFamily="34" charset="0"/>
              </a:rPr>
              <a:t>r</a:t>
            </a:r>
            <a:r>
              <a:rPr lang="en-US" spc="-5" dirty="0">
                <a:solidFill>
                  <a:srgbClr val="0070C0"/>
                </a:solidFill>
                <a:latin typeface="+mn-lt"/>
                <a:ea typeface="Times New Roman" panose="02020603050405020304" pitchFamily="18" charset="0"/>
                <a:cs typeface="Calibri" panose="020F0502020204030204" pitchFamily="34" charset="0"/>
              </a:rPr>
              <a:t> Dean</a:t>
            </a:r>
            <a:r>
              <a:rPr lang="en-US" dirty="0">
                <a:solidFill>
                  <a:srgbClr val="0070C0"/>
                </a:solidFill>
                <a:latin typeface="+mn-lt"/>
                <a:ea typeface="Times New Roman" panose="02020603050405020304" pitchFamily="18" charset="0"/>
                <a:cs typeface="Calibri" panose="020F0502020204030204" pitchFamily="34" charset="0"/>
              </a:rPr>
              <a:t>s</a:t>
            </a:r>
            <a:r>
              <a:rPr lang="en-US" spc="-5" dirty="0">
                <a:solidFill>
                  <a:srgbClr val="0070C0"/>
                </a:solidFill>
                <a:latin typeface="+mn-lt"/>
                <a:ea typeface="Times New Roman" panose="02020603050405020304" pitchFamily="18" charset="0"/>
                <a:cs typeface="Calibri" panose="020F0502020204030204" pitchFamily="34" charset="0"/>
              </a:rPr>
              <a:t> an</a:t>
            </a:r>
            <a:r>
              <a:rPr lang="en-US" dirty="0">
                <a:solidFill>
                  <a:srgbClr val="0070C0"/>
                </a:solidFill>
                <a:latin typeface="+mn-lt"/>
                <a:ea typeface="Times New Roman" panose="02020603050405020304" pitchFamily="18" charset="0"/>
                <a:cs typeface="Calibri" panose="020F0502020204030204" pitchFamily="34" charset="0"/>
              </a:rPr>
              <a:t>d</a:t>
            </a:r>
            <a:r>
              <a:rPr lang="en-US" spc="-5" dirty="0">
                <a:solidFill>
                  <a:srgbClr val="0070C0"/>
                </a:solidFill>
                <a:latin typeface="+mn-lt"/>
                <a:ea typeface="Times New Roman" panose="02020603050405020304" pitchFamily="18" charset="0"/>
                <a:cs typeface="Calibri" panose="020F0502020204030204" pitchFamily="34" charset="0"/>
              </a:rPr>
              <a:t> Chairs</a:t>
            </a:r>
            <a:r>
              <a:rPr lang="en-US"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clic</a:t>
            </a:r>
            <a:r>
              <a:rPr lang="en-US" dirty="0">
                <a:latin typeface="+mn-lt"/>
                <a:ea typeface="Times New Roman" panose="02020603050405020304" pitchFamily="18" charset="0"/>
                <a:cs typeface="Calibri" panose="020F0502020204030204" pitchFamily="34" charset="0"/>
              </a:rPr>
              <a:t>k</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that</a:t>
            </a:r>
            <a:endParaRPr lang="en-US" dirty="0">
              <a:latin typeface="+mn-lt"/>
              <a:ea typeface="Times New Roman" panose="02020603050405020304" pitchFamily="18" charset="0"/>
              <a:cs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180306"/>
            <a:ext cx="45212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099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 y="666680"/>
            <a:ext cx="8503920" cy="1600438"/>
          </a:xfrm>
          <a:prstGeom prst="rect">
            <a:avLst/>
          </a:prstGeom>
        </p:spPr>
        <p:txBody>
          <a:bodyPr>
            <a:spAutoFit/>
          </a:bodyPr>
          <a:lstStyle/>
          <a:p>
            <a:r>
              <a:rPr lang="en-US" spc="-5" dirty="0" smtClean="0">
                <a:latin typeface="+mn-lt"/>
                <a:ea typeface="Times New Roman" panose="02020603050405020304" pitchFamily="18" charset="0"/>
              </a:rPr>
              <a:t>5. Th</a:t>
            </a:r>
            <a:r>
              <a:rPr lang="en-US" dirty="0" smtClean="0">
                <a:latin typeface="+mn-lt"/>
                <a:ea typeface="Times New Roman" panose="02020603050405020304" pitchFamily="18" charset="0"/>
              </a:rPr>
              <a:t>e</a:t>
            </a:r>
            <a:r>
              <a:rPr lang="en-US" spc="5" dirty="0" smtClean="0">
                <a:latin typeface="+mn-lt"/>
                <a:ea typeface="Times New Roman" panose="02020603050405020304" pitchFamily="18" charset="0"/>
              </a:rPr>
              <a:t> </a:t>
            </a:r>
            <a:r>
              <a:rPr lang="en-US" spc="-5" dirty="0">
                <a:latin typeface="+mn-lt"/>
                <a:ea typeface="Times New Roman" panose="02020603050405020304" pitchFamily="18" charset="0"/>
              </a:rPr>
              <a:t>firs</a:t>
            </a:r>
            <a:r>
              <a:rPr lang="en-US" dirty="0">
                <a:latin typeface="+mn-lt"/>
                <a:ea typeface="Times New Roman" panose="02020603050405020304" pitchFamily="18" charset="0"/>
              </a:rPr>
              <a:t>t</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thin</a:t>
            </a:r>
            <a:r>
              <a:rPr lang="en-US" dirty="0">
                <a:latin typeface="+mn-lt"/>
                <a:ea typeface="Times New Roman" panose="02020603050405020304" pitchFamily="18" charset="0"/>
              </a:rPr>
              <a:t>g</a:t>
            </a:r>
            <a:r>
              <a:rPr lang="en-US" spc="-5" dirty="0">
                <a:latin typeface="+mn-lt"/>
                <a:ea typeface="Times New Roman" panose="02020603050405020304" pitchFamily="18" charset="0"/>
              </a:rPr>
              <a:t> yo</a:t>
            </a:r>
            <a:r>
              <a:rPr lang="en-US" dirty="0">
                <a:latin typeface="+mn-lt"/>
                <a:ea typeface="Times New Roman" panose="02020603050405020304" pitchFamily="18" charset="0"/>
              </a:rPr>
              <a:t>u</a:t>
            </a:r>
            <a:r>
              <a:rPr lang="en-US" spc="-5" dirty="0">
                <a:latin typeface="+mn-lt"/>
                <a:ea typeface="Times New Roman" panose="02020603050405020304" pitchFamily="18" charset="0"/>
              </a:rPr>
              <a:t> wil</a:t>
            </a:r>
            <a:r>
              <a:rPr lang="en-US" dirty="0">
                <a:latin typeface="+mn-lt"/>
                <a:ea typeface="Times New Roman" panose="02020603050405020304" pitchFamily="18" charset="0"/>
              </a:rPr>
              <a:t>l</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se</a:t>
            </a:r>
            <a:r>
              <a:rPr lang="en-US" dirty="0">
                <a:latin typeface="+mn-lt"/>
                <a:ea typeface="Times New Roman" panose="02020603050405020304" pitchFamily="18" charset="0"/>
              </a:rPr>
              <a:t>e</a:t>
            </a:r>
            <a:r>
              <a:rPr lang="en-US" spc="-20" dirty="0">
                <a:latin typeface="+mn-lt"/>
                <a:ea typeface="Times New Roman" panose="02020603050405020304" pitchFamily="18" charset="0"/>
              </a:rPr>
              <a:t> </a:t>
            </a:r>
            <a:r>
              <a:rPr lang="en-US" spc="-5" dirty="0">
                <a:latin typeface="+mn-lt"/>
                <a:ea typeface="Times New Roman" panose="02020603050405020304" pitchFamily="18" charset="0"/>
              </a:rPr>
              <a:t>wil</a:t>
            </a:r>
            <a:r>
              <a:rPr lang="en-US" dirty="0">
                <a:latin typeface="+mn-lt"/>
                <a:ea typeface="Times New Roman" panose="02020603050405020304" pitchFamily="18" charset="0"/>
              </a:rPr>
              <a:t>l </a:t>
            </a:r>
            <a:r>
              <a:rPr lang="en-US" spc="-5" dirty="0">
                <a:latin typeface="+mn-lt"/>
                <a:ea typeface="Times New Roman" panose="02020603050405020304" pitchFamily="18" charset="0"/>
              </a:rPr>
              <a:t>b</a:t>
            </a:r>
            <a:r>
              <a:rPr lang="en-US" dirty="0">
                <a:latin typeface="+mn-lt"/>
                <a:ea typeface="Times New Roman" panose="02020603050405020304" pitchFamily="18" charset="0"/>
              </a:rPr>
              <a:t>e</a:t>
            </a:r>
            <a:r>
              <a:rPr lang="en-US" spc="5" dirty="0">
                <a:latin typeface="+mn-lt"/>
                <a:ea typeface="Times New Roman" panose="02020603050405020304" pitchFamily="18" charset="0"/>
              </a:rPr>
              <a:t> </a:t>
            </a:r>
            <a:r>
              <a:rPr lang="en-US" dirty="0">
                <a:latin typeface="+mn-lt"/>
                <a:ea typeface="Times New Roman" panose="02020603050405020304" pitchFamily="18" charset="0"/>
              </a:rPr>
              <a:t>a </a:t>
            </a:r>
            <a:r>
              <a:rPr lang="en-US" spc="-5" dirty="0">
                <a:latin typeface="+mn-lt"/>
                <a:ea typeface="Times New Roman" panose="02020603050405020304" pitchFamily="18" charset="0"/>
              </a:rPr>
              <a:t>pop</a:t>
            </a:r>
            <a:r>
              <a:rPr lang="en-US" dirty="0">
                <a:latin typeface="+mn-lt"/>
                <a:ea typeface="Times New Roman" panose="02020603050405020304" pitchFamily="18" charset="0"/>
              </a:rPr>
              <a:t>-</a:t>
            </a:r>
            <a:r>
              <a:rPr lang="en-US" spc="-5" dirty="0">
                <a:latin typeface="+mn-lt"/>
                <a:ea typeface="Times New Roman" panose="02020603050405020304" pitchFamily="18" charset="0"/>
              </a:rPr>
              <a:t>u</a:t>
            </a:r>
            <a:r>
              <a:rPr lang="en-US" dirty="0">
                <a:latin typeface="+mn-lt"/>
                <a:ea typeface="Times New Roman" panose="02020603050405020304" pitchFamily="18" charset="0"/>
              </a:rPr>
              <a:t>p</a:t>
            </a:r>
            <a:r>
              <a:rPr lang="en-US" spc="-5" dirty="0">
                <a:latin typeface="+mn-lt"/>
                <a:ea typeface="Times New Roman" panose="02020603050405020304" pitchFamily="18" charset="0"/>
              </a:rPr>
              <a:t> askin</a:t>
            </a:r>
            <a:r>
              <a:rPr lang="en-US" dirty="0">
                <a:latin typeface="+mn-lt"/>
                <a:ea typeface="Times New Roman" panose="02020603050405020304" pitchFamily="18" charset="0"/>
              </a:rPr>
              <a:t>g</a:t>
            </a:r>
            <a:r>
              <a:rPr lang="en-US" spc="-15" dirty="0">
                <a:latin typeface="+mn-lt"/>
                <a:ea typeface="Times New Roman" panose="02020603050405020304" pitchFamily="18" charset="0"/>
              </a:rPr>
              <a:t> </a:t>
            </a:r>
            <a:r>
              <a:rPr lang="en-US" spc="-5" dirty="0">
                <a:latin typeface="+mn-lt"/>
                <a:ea typeface="Times New Roman" panose="02020603050405020304" pitchFamily="18" charset="0"/>
              </a:rPr>
              <a:t>yo</a:t>
            </a:r>
            <a:r>
              <a:rPr lang="en-US" dirty="0">
                <a:latin typeface="+mn-lt"/>
                <a:ea typeface="Times New Roman" panose="02020603050405020304" pitchFamily="18" charset="0"/>
              </a:rPr>
              <a:t>u</a:t>
            </a:r>
            <a:r>
              <a:rPr lang="en-US" spc="-15" dirty="0">
                <a:latin typeface="+mn-lt"/>
                <a:ea typeface="Times New Roman" panose="02020603050405020304" pitchFamily="18" charset="0"/>
              </a:rPr>
              <a:t> </a:t>
            </a:r>
            <a:r>
              <a:rPr lang="en-US" spc="-5" dirty="0">
                <a:latin typeface="+mn-lt"/>
                <a:ea typeface="Times New Roman" panose="02020603050405020304" pitchFamily="18" charset="0"/>
              </a:rPr>
              <a:t>wha</a:t>
            </a:r>
            <a:r>
              <a:rPr lang="en-US" dirty="0">
                <a:latin typeface="+mn-lt"/>
                <a:ea typeface="Times New Roman" panose="02020603050405020304" pitchFamily="18" charset="0"/>
              </a:rPr>
              <a:t>t</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ter</a:t>
            </a:r>
            <a:r>
              <a:rPr lang="en-US" dirty="0">
                <a:latin typeface="+mn-lt"/>
                <a:ea typeface="Times New Roman" panose="02020603050405020304" pitchFamily="18" charset="0"/>
              </a:rPr>
              <a:t>m</a:t>
            </a:r>
            <a:r>
              <a:rPr lang="en-US" spc="-5" dirty="0">
                <a:latin typeface="+mn-lt"/>
                <a:ea typeface="Times New Roman" panose="02020603050405020304" pitchFamily="18" charset="0"/>
              </a:rPr>
              <a:t> yo</a:t>
            </a:r>
            <a:r>
              <a:rPr lang="en-US" dirty="0">
                <a:latin typeface="+mn-lt"/>
                <a:ea typeface="Times New Roman" panose="02020603050405020304" pitchFamily="18" charset="0"/>
              </a:rPr>
              <a:t>u</a:t>
            </a:r>
            <a:r>
              <a:rPr lang="en-US" spc="-15" dirty="0">
                <a:latin typeface="+mn-lt"/>
                <a:ea typeface="Times New Roman" panose="02020603050405020304" pitchFamily="18" charset="0"/>
              </a:rPr>
              <a:t> </a:t>
            </a:r>
            <a:r>
              <a:rPr lang="en-US" spc="-5" dirty="0">
                <a:latin typeface="+mn-lt"/>
                <a:ea typeface="Times New Roman" panose="02020603050405020304" pitchFamily="18" charset="0"/>
              </a:rPr>
              <a:t>wis</a:t>
            </a:r>
            <a:r>
              <a:rPr lang="en-US" dirty="0">
                <a:latin typeface="+mn-lt"/>
                <a:ea typeface="Times New Roman" panose="02020603050405020304" pitchFamily="18" charset="0"/>
              </a:rPr>
              <a:t>h</a:t>
            </a:r>
            <a:r>
              <a:rPr lang="en-US" spc="-5" dirty="0">
                <a:latin typeface="+mn-lt"/>
                <a:ea typeface="Times New Roman" panose="02020603050405020304" pitchFamily="18" charset="0"/>
              </a:rPr>
              <a:t> t</a:t>
            </a:r>
            <a:r>
              <a:rPr lang="en-US" dirty="0">
                <a:latin typeface="+mn-lt"/>
                <a:ea typeface="Times New Roman" panose="02020603050405020304" pitchFamily="18" charset="0"/>
              </a:rPr>
              <a:t>o</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use</a:t>
            </a:r>
            <a:r>
              <a:rPr lang="en-US" dirty="0">
                <a:latin typeface="+mn-lt"/>
                <a:ea typeface="Times New Roman" panose="02020603050405020304" pitchFamily="18" charset="0"/>
              </a:rPr>
              <a:t>.  </a:t>
            </a:r>
            <a:r>
              <a:rPr lang="en-US" spc="-5" dirty="0">
                <a:latin typeface="+mn-lt"/>
                <a:ea typeface="Times New Roman" panose="02020603050405020304" pitchFamily="18" charset="0"/>
              </a:rPr>
              <a:t>I</a:t>
            </a:r>
            <a:r>
              <a:rPr lang="en-US" dirty="0">
                <a:latin typeface="+mn-lt"/>
                <a:ea typeface="Times New Roman" panose="02020603050405020304" pitchFamily="18" charset="0"/>
              </a:rPr>
              <a:t>f </a:t>
            </a:r>
            <a:r>
              <a:rPr lang="en-US" spc="-5" dirty="0">
                <a:latin typeface="+mn-lt"/>
                <a:ea typeface="Times New Roman" panose="02020603050405020304" pitchFamily="18" charset="0"/>
              </a:rPr>
              <a:t>yo</a:t>
            </a:r>
            <a:r>
              <a:rPr lang="en-US" dirty="0">
                <a:latin typeface="+mn-lt"/>
                <a:ea typeface="Times New Roman" panose="02020603050405020304" pitchFamily="18" charset="0"/>
              </a:rPr>
              <a:t>u</a:t>
            </a:r>
            <a:r>
              <a:rPr lang="en-US" spc="-5" dirty="0">
                <a:latin typeface="+mn-lt"/>
                <a:ea typeface="Times New Roman" panose="02020603050405020304" pitchFamily="18" charset="0"/>
              </a:rPr>
              <a:t> nee</a:t>
            </a:r>
            <a:r>
              <a:rPr lang="en-US" dirty="0">
                <a:latin typeface="+mn-lt"/>
                <a:ea typeface="Times New Roman" panose="02020603050405020304" pitchFamily="18" charset="0"/>
              </a:rPr>
              <a:t>d</a:t>
            </a:r>
            <a:r>
              <a:rPr lang="en-US" spc="-15" dirty="0">
                <a:latin typeface="+mn-lt"/>
                <a:ea typeface="Times New Roman" panose="02020603050405020304" pitchFamily="18" charset="0"/>
              </a:rPr>
              <a:t> </a:t>
            </a:r>
            <a:r>
              <a:rPr lang="en-US" dirty="0">
                <a:latin typeface="+mn-lt"/>
                <a:ea typeface="Times New Roman" panose="02020603050405020304" pitchFamily="18" charset="0"/>
              </a:rPr>
              <a:t>a term</a:t>
            </a:r>
            <a:r>
              <a:rPr lang="en-US" spc="-5" dirty="0">
                <a:latin typeface="+mn-lt"/>
                <a:ea typeface="Times New Roman" panose="02020603050405020304" pitchFamily="18" charset="0"/>
              </a:rPr>
              <a:t> </a:t>
            </a:r>
            <a:r>
              <a:rPr lang="en-US" dirty="0">
                <a:latin typeface="+mn-lt"/>
                <a:ea typeface="Times New Roman" panose="02020603050405020304" pitchFamily="18" charset="0"/>
              </a:rPr>
              <a:t>other</a:t>
            </a:r>
            <a:r>
              <a:rPr lang="en-US" spc="-10" dirty="0">
                <a:latin typeface="+mn-lt"/>
                <a:ea typeface="Times New Roman" panose="02020603050405020304" pitchFamily="18" charset="0"/>
              </a:rPr>
              <a:t> </a:t>
            </a:r>
            <a:r>
              <a:rPr lang="en-US" dirty="0">
                <a:latin typeface="+mn-lt"/>
                <a:ea typeface="Times New Roman" panose="02020603050405020304" pitchFamily="18" charset="0"/>
              </a:rPr>
              <a:t>than</a:t>
            </a:r>
            <a:r>
              <a:rPr lang="en-US" spc="-5" dirty="0">
                <a:latin typeface="+mn-lt"/>
                <a:ea typeface="Times New Roman" panose="02020603050405020304" pitchFamily="18" charset="0"/>
              </a:rPr>
              <a:t> </a:t>
            </a:r>
            <a:r>
              <a:rPr lang="en-US" dirty="0">
                <a:latin typeface="+mn-lt"/>
                <a:ea typeface="Times New Roman" panose="02020603050405020304" pitchFamily="18" charset="0"/>
              </a:rPr>
              <a:t>19/SP, Then</a:t>
            </a:r>
            <a:r>
              <a:rPr lang="en-US" spc="-5" dirty="0">
                <a:latin typeface="+mn-lt"/>
                <a:ea typeface="Times New Roman" panose="02020603050405020304" pitchFamily="18" charset="0"/>
              </a:rPr>
              <a:t> </a:t>
            </a:r>
            <a:r>
              <a:rPr lang="en-US" dirty="0">
                <a:latin typeface="+mn-lt"/>
                <a:ea typeface="Times New Roman" panose="02020603050405020304" pitchFamily="18" charset="0"/>
              </a:rPr>
              <a:t>use</a:t>
            </a:r>
            <a:r>
              <a:rPr lang="en-US" spc="5" dirty="0">
                <a:latin typeface="+mn-lt"/>
                <a:ea typeface="Times New Roman" panose="02020603050405020304" pitchFamily="18" charset="0"/>
              </a:rPr>
              <a:t> </a:t>
            </a:r>
            <a:r>
              <a:rPr lang="en-US" dirty="0">
                <a:latin typeface="+mn-lt"/>
                <a:ea typeface="Times New Roman" panose="02020603050405020304" pitchFamily="18" charset="0"/>
              </a:rPr>
              <a:t>the</a:t>
            </a:r>
            <a:r>
              <a:rPr lang="en-US" spc="-10" dirty="0">
                <a:latin typeface="+mn-lt"/>
                <a:ea typeface="Times New Roman" panose="02020603050405020304" pitchFamily="18" charset="0"/>
              </a:rPr>
              <a:t> </a:t>
            </a:r>
            <a:r>
              <a:rPr lang="en-US" dirty="0">
                <a:latin typeface="+mn-lt"/>
                <a:ea typeface="Times New Roman" panose="02020603050405020304" pitchFamily="18" charset="0"/>
              </a:rPr>
              <a:t>left-facing</a:t>
            </a:r>
            <a:r>
              <a:rPr lang="en-US" spc="-5" dirty="0">
                <a:latin typeface="+mn-lt"/>
                <a:ea typeface="Times New Roman" panose="02020603050405020304" pitchFamily="18" charset="0"/>
              </a:rPr>
              <a:t> </a:t>
            </a:r>
            <a:r>
              <a:rPr lang="en-US" dirty="0">
                <a:latin typeface="+mn-lt"/>
                <a:ea typeface="Times New Roman" panose="02020603050405020304" pitchFamily="18" charset="0"/>
              </a:rPr>
              <a:t>arrow</a:t>
            </a:r>
            <a:r>
              <a:rPr lang="en-US" spc="-10" dirty="0">
                <a:latin typeface="+mn-lt"/>
                <a:ea typeface="Times New Roman" panose="02020603050405020304" pitchFamily="18" charset="0"/>
              </a:rPr>
              <a:t> </a:t>
            </a:r>
            <a:r>
              <a:rPr lang="en-US" dirty="0">
                <a:latin typeface="+mn-lt"/>
                <a:ea typeface="Times New Roman" panose="02020603050405020304" pitchFamily="18" charset="0"/>
              </a:rPr>
              <a:t>button</a:t>
            </a:r>
            <a:r>
              <a:rPr lang="en-US" spc="-5" dirty="0">
                <a:latin typeface="+mn-lt"/>
                <a:ea typeface="Times New Roman" panose="02020603050405020304" pitchFamily="18" charset="0"/>
              </a:rPr>
              <a:t> </a:t>
            </a:r>
            <a:r>
              <a:rPr lang="en-US" dirty="0">
                <a:latin typeface="+mn-lt"/>
                <a:ea typeface="Times New Roman" panose="02020603050405020304" pitchFamily="18" charset="0"/>
              </a:rPr>
              <a:t>to</a:t>
            </a:r>
            <a:r>
              <a:rPr lang="en-US" spc="5" dirty="0">
                <a:latin typeface="+mn-lt"/>
                <a:ea typeface="Times New Roman" panose="02020603050405020304" pitchFamily="18" charset="0"/>
              </a:rPr>
              <a:t> </a:t>
            </a:r>
            <a:r>
              <a:rPr lang="en-US" dirty="0">
                <a:latin typeface="+mn-lt"/>
                <a:ea typeface="Times New Roman" panose="02020603050405020304" pitchFamily="18" charset="0"/>
              </a:rPr>
              <a:t>remove</a:t>
            </a:r>
            <a:r>
              <a:rPr lang="en-US" spc="-10" dirty="0">
                <a:latin typeface="+mn-lt"/>
                <a:ea typeface="Times New Roman" panose="02020603050405020304" pitchFamily="18" charset="0"/>
              </a:rPr>
              <a:t> </a:t>
            </a:r>
            <a:r>
              <a:rPr lang="en-US" dirty="0">
                <a:latin typeface="+mn-lt"/>
                <a:ea typeface="Times New Roman" panose="02020603050405020304" pitchFamily="18" charset="0"/>
              </a:rPr>
              <a:t>the</a:t>
            </a:r>
            <a:r>
              <a:rPr lang="en-US" spc="-10" dirty="0">
                <a:latin typeface="+mn-lt"/>
                <a:ea typeface="Times New Roman" panose="02020603050405020304" pitchFamily="18" charset="0"/>
              </a:rPr>
              <a:t> </a:t>
            </a:r>
            <a:r>
              <a:rPr lang="en-US" dirty="0">
                <a:latin typeface="+mn-lt"/>
                <a:ea typeface="Times New Roman" panose="02020603050405020304" pitchFamily="18" charset="0"/>
              </a:rPr>
              <a:t>old</a:t>
            </a:r>
            <a:r>
              <a:rPr lang="en-US" spc="-5" dirty="0">
                <a:latin typeface="+mn-lt"/>
                <a:ea typeface="Times New Roman" panose="02020603050405020304" pitchFamily="18" charset="0"/>
              </a:rPr>
              <a:t> </a:t>
            </a:r>
            <a:r>
              <a:rPr lang="en-US" dirty="0">
                <a:latin typeface="+mn-lt"/>
                <a:ea typeface="Times New Roman" panose="02020603050405020304" pitchFamily="18" charset="0"/>
              </a:rPr>
              <a:t>term,</a:t>
            </a:r>
            <a:r>
              <a:rPr lang="en-US" spc="-10" dirty="0">
                <a:latin typeface="+mn-lt"/>
                <a:ea typeface="Times New Roman" panose="02020603050405020304" pitchFamily="18" charset="0"/>
              </a:rPr>
              <a:t> </a:t>
            </a:r>
            <a:r>
              <a:rPr lang="en-US" dirty="0">
                <a:latin typeface="+mn-lt"/>
                <a:ea typeface="Times New Roman" panose="02020603050405020304" pitchFamily="18" charset="0"/>
              </a:rPr>
              <a:t>type</a:t>
            </a:r>
            <a:r>
              <a:rPr lang="en-US" spc="5" dirty="0">
                <a:latin typeface="+mn-lt"/>
                <a:ea typeface="Times New Roman" panose="02020603050405020304" pitchFamily="18" charset="0"/>
              </a:rPr>
              <a:t> </a:t>
            </a:r>
            <a:r>
              <a:rPr lang="en-US" dirty="0">
                <a:latin typeface="+mn-lt"/>
                <a:ea typeface="Times New Roman" panose="02020603050405020304" pitchFamily="18" charset="0"/>
              </a:rPr>
              <a:t>in the</a:t>
            </a:r>
            <a:r>
              <a:rPr lang="en-US" spc="5" dirty="0">
                <a:latin typeface="+mn-lt"/>
                <a:ea typeface="Times New Roman" panose="02020603050405020304" pitchFamily="18" charset="0"/>
              </a:rPr>
              <a:t> </a:t>
            </a:r>
            <a:r>
              <a:rPr lang="en-US" dirty="0">
                <a:latin typeface="+mn-lt"/>
                <a:ea typeface="Times New Roman" panose="02020603050405020304" pitchFamily="18" charset="0"/>
              </a:rPr>
              <a:t>new</a:t>
            </a:r>
            <a:r>
              <a:rPr lang="en-US" spc="-10" dirty="0">
                <a:latin typeface="+mn-lt"/>
                <a:ea typeface="Times New Roman" panose="02020603050405020304" pitchFamily="18" charset="0"/>
              </a:rPr>
              <a:t> </a:t>
            </a:r>
            <a:r>
              <a:rPr lang="en-US" dirty="0">
                <a:latin typeface="+mn-lt"/>
                <a:ea typeface="Times New Roman" panose="02020603050405020304" pitchFamily="18" charset="0"/>
              </a:rPr>
              <a:t>term</a:t>
            </a:r>
            <a:r>
              <a:rPr lang="en-US" spc="-5" dirty="0">
                <a:latin typeface="+mn-lt"/>
                <a:ea typeface="Times New Roman" panose="02020603050405020304" pitchFamily="18" charset="0"/>
              </a:rPr>
              <a:t> (YY/T</a:t>
            </a:r>
            <a:r>
              <a:rPr lang="en-US" dirty="0">
                <a:latin typeface="+mn-lt"/>
                <a:ea typeface="Times New Roman" panose="02020603050405020304" pitchFamily="18" charset="0"/>
              </a:rPr>
              <a:t>T </a:t>
            </a:r>
            <a:r>
              <a:rPr lang="en-US" spc="-5" dirty="0">
                <a:latin typeface="+mn-lt"/>
                <a:ea typeface="Times New Roman" panose="02020603050405020304" pitchFamily="18" charset="0"/>
              </a:rPr>
              <a:t>format)</a:t>
            </a:r>
            <a:r>
              <a:rPr lang="en-US" dirty="0">
                <a:latin typeface="+mn-lt"/>
                <a:ea typeface="Times New Roman" panose="02020603050405020304" pitchFamily="18" charset="0"/>
              </a:rPr>
              <a:t>, </a:t>
            </a:r>
            <a:r>
              <a:rPr lang="en-US" spc="-5" dirty="0">
                <a:latin typeface="+mn-lt"/>
                <a:ea typeface="Times New Roman" panose="02020603050405020304" pitchFamily="18" charset="0"/>
              </a:rPr>
              <a:t>an</a:t>
            </a:r>
            <a:r>
              <a:rPr lang="en-US" dirty="0">
                <a:latin typeface="+mn-lt"/>
                <a:ea typeface="Times New Roman" panose="02020603050405020304" pitchFamily="18" charset="0"/>
              </a:rPr>
              <a:t>d</a:t>
            </a:r>
            <a:r>
              <a:rPr lang="en-US" spc="-5" dirty="0">
                <a:latin typeface="+mn-lt"/>
                <a:ea typeface="Times New Roman" panose="02020603050405020304" pitchFamily="18" charset="0"/>
              </a:rPr>
              <a:t> finall</a:t>
            </a:r>
            <a:r>
              <a:rPr lang="en-US" dirty="0">
                <a:latin typeface="+mn-lt"/>
                <a:ea typeface="Times New Roman" panose="02020603050405020304" pitchFamily="18" charset="0"/>
              </a:rPr>
              <a:t>y</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simpl</a:t>
            </a:r>
            <a:r>
              <a:rPr lang="en-US" dirty="0">
                <a:latin typeface="+mn-lt"/>
                <a:ea typeface="Times New Roman" panose="02020603050405020304" pitchFamily="18" charset="0"/>
              </a:rPr>
              <a:t>y</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typ</a:t>
            </a:r>
            <a:r>
              <a:rPr lang="en-US" dirty="0">
                <a:latin typeface="+mn-lt"/>
                <a:ea typeface="Times New Roman" panose="02020603050405020304" pitchFamily="18" charset="0"/>
              </a:rPr>
              <a:t>e</a:t>
            </a:r>
            <a:r>
              <a:rPr lang="en-US" spc="5" dirty="0">
                <a:latin typeface="+mn-lt"/>
                <a:ea typeface="Times New Roman" panose="02020603050405020304" pitchFamily="18" charset="0"/>
              </a:rPr>
              <a:t> </a:t>
            </a:r>
            <a:r>
              <a:rPr lang="en-US" dirty="0">
                <a:latin typeface="+mn-lt"/>
                <a:ea typeface="Times New Roman" panose="02020603050405020304" pitchFamily="18" charset="0"/>
              </a:rPr>
              <a:t>it</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i</a:t>
            </a:r>
            <a:r>
              <a:rPr lang="en-US" dirty="0">
                <a:latin typeface="+mn-lt"/>
                <a:ea typeface="Times New Roman" panose="02020603050405020304" pitchFamily="18" charset="0"/>
              </a:rPr>
              <a:t>n</a:t>
            </a:r>
            <a:r>
              <a:rPr lang="en-US" spc="-5" dirty="0">
                <a:latin typeface="+mn-lt"/>
                <a:ea typeface="Times New Roman" panose="02020603050405020304" pitchFamily="18" charset="0"/>
              </a:rPr>
              <a:t> th</a:t>
            </a:r>
            <a:r>
              <a:rPr lang="en-US" dirty="0">
                <a:latin typeface="+mn-lt"/>
                <a:ea typeface="Times New Roman" panose="02020603050405020304" pitchFamily="18" charset="0"/>
              </a:rPr>
              <a:t>e</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“Typ</a:t>
            </a:r>
            <a:r>
              <a:rPr lang="en-US" dirty="0">
                <a:latin typeface="+mn-lt"/>
                <a:ea typeface="Times New Roman" panose="02020603050405020304" pitchFamily="18" charset="0"/>
              </a:rPr>
              <a:t>e</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value</a:t>
            </a:r>
            <a:r>
              <a:rPr lang="en-US" dirty="0">
                <a:latin typeface="+mn-lt"/>
                <a:ea typeface="Times New Roman" panose="02020603050405020304" pitchFamily="18" charset="0"/>
              </a:rPr>
              <a:t>s </a:t>
            </a:r>
            <a:r>
              <a:rPr lang="en-US" spc="-5" dirty="0">
                <a:latin typeface="+mn-lt"/>
                <a:ea typeface="Times New Roman" panose="02020603050405020304" pitchFamily="18" charset="0"/>
              </a:rPr>
              <a:t>here</a:t>
            </a:r>
            <a:r>
              <a:rPr lang="en-US" dirty="0">
                <a:latin typeface="+mn-lt"/>
                <a:ea typeface="Times New Roman" panose="02020603050405020304" pitchFamily="18" charset="0"/>
              </a:rPr>
              <a:t>”</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tex</a:t>
            </a:r>
            <a:r>
              <a:rPr lang="en-US" dirty="0">
                <a:latin typeface="+mn-lt"/>
                <a:ea typeface="Times New Roman" panose="02020603050405020304" pitchFamily="18" charset="0"/>
              </a:rPr>
              <a:t>t</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bo</a:t>
            </a:r>
            <a:r>
              <a:rPr lang="en-US" dirty="0">
                <a:latin typeface="+mn-lt"/>
                <a:ea typeface="Times New Roman" panose="02020603050405020304" pitchFamily="18" charset="0"/>
              </a:rPr>
              <a:t>x </a:t>
            </a:r>
            <a:r>
              <a:rPr lang="en-US" spc="-5" dirty="0">
                <a:latin typeface="+mn-lt"/>
                <a:ea typeface="Times New Roman" panose="02020603050405020304" pitchFamily="18" charset="0"/>
              </a:rPr>
              <a:t>an</a:t>
            </a:r>
            <a:r>
              <a:rPr lang="en-US" dirty="0">
                <a:latin typeface="+mn-lt"/>
                <a:ea typeface="Times New Roman" panose="02020603050405020304" pitchFamily="18" charset="0"/>
              </a:rPr>
              <a:t>d </a:t>
            </a:r>
            <a:r>
              <a:rPr lang="en-US" spc="-5" dirty="0">
                <a:latin typeface="+mn-lt"/>
                <a:ea typeface="Times New Roman" panose="02020603050405020304" pitchFamily="18" charset="0"/>
              </a:rPr>
              <a:t>us</a:t>
            </a:r>
            <a:r>
              <a:rPr lang="en-US" dirty="0">
                <a:latin typeface="+mn-lt"/>
                <a:ea typeface="Times New Roman" panose="02020603050405020304" pitchFamily="18" charset="0"/>
              </a:rPr>
              <a:t>e</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th</a:t>
            </a:r>
            <a:r>
              <a:rPr lang="en-US" dirty="0">
                <a:latin typeface="+mn-lt"/>
                <a:ea typeface="Times New Roman" panose="02020603050405020304" pitchFamily="18" charset="0"/>
              </a:rPr>
              <a:t>e</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righ</a:t>
            </a:r>
            <a:r>
              <a:rPr lang="en-US" dirty="0">
                <a:latin typeface="+mn-lt"/>
                <a:ea typeface="Times New Roman" panose="02020603050405020304" pitchFamily="18" charset="0"/>
              </a:rPr>
              <a:t>t</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pointin</a:t>
            </a:r>
            <a:r>
              <a:rPr lang="en-US" dirty="0">
                <a:latin typeface="+mn-lt"/>
                <a:ea typeface="Times New Roman" panose="02020603050405020304" pitchFamily="18" charset="0"/>
              </a:rPr>
              <a:t>g</a:t>
            </a:r>
            <a:r>
              <a:rPr lang="en-US" spc="-5" dirty="0">
                <a:latin typeface="+mn-lt"/>
                <a:ea typeface="Times New Roman" panose="02020603050405020304" pitchFamily="18" charset="0"/>
              </a:rPr>
              <a:t> arro</a:t>
            </a:r>
            <a:r>
              <a:rPr lang="en-US" dirty="0">
                <a:latin typeface="+mn-lt"/>
                <a:ea typeface="Times New Roman" panose="02020603050405020304" pitchFamily="18" charset="0"/>
              </a:rPr>
              <a:t>w</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t</a:t>
            </a:r>
            <a:r>
              <a:rPr lang="en-US" dirty="0">
                <a:latin typeface="+mn-lt"/>
                <a:ea typeface="Times New Roman" panose="02020603050405020304" pitchFamily="18" charset="0"/>
              </a:rPr>
              <a:t>o</a:t>
            </a:r>
            <a:r>
              <a:rPr lang="en-US" spc="-5" dirty="0">
                <a:latin typeface="+mn-lt"/>
                <a:ea typeface="Times New Roman" panose="02020603050405020304" pitchFamily="18" charset="0"/>
              </a:rPr>
              <a:t> mov</a:t>
            </a:r>
            <a:r>
              <a:rPr lang="en-US" dirty="0">
                <a:latin typeface="+mn-lt"/>
                <a:ea typeface="Times New Roman" panose="02020603050405020304" pitchFamily="18" charset="0"/>
              </a:rPr>
              <a:t>e</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you</a:t>
            </a:r>
            <a:r>
              <a:rPr lang="en-US" dirty="0">
                <a:latin typeface="+mn-lt"/>
                <a:ea typeface="Times New Roman" panose="02020603050405020304" pitchFamily="18" charset="0"/>
              </a:rPr>
              <a:t>r </a:t>
            </a:r>
            <a:r>
              <a:rPr lang="en-US" spc="-5" dirty="0">
                <a:latin typeface="+mn-lt"/>
                <a:ea typeface="Times New Roman" panose="02020603050405020304" pitchFamily="18" charset="0"/>
              </a:rPr>
              <a:t>ne</a:t>
            </a:r>
            <a:r>
              <a:rPr lang="en-US" dirty="0">
                <a:latin typeface="+mn-lt"/>
                <a:ea typeface="Times New Roman" panose="02020603050405020304" pitchFamily="18" charset="0"/>
              </a:rPr>
              <a:t>w</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inpu</a:t>
            </a:r>
            <a:r>
              <a:rPr lang="en-US" dirty="0">
                <a:latin typeface="+mn-lt"/>
                <a:ea typeface="Times New Roman" panose="02020603050405020304" pitchFamily="18" charset="0"/>
              </a:rPr>
              <a:t>t</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int</a:t>
            </a:r>
            <a:r>
              <a:rPr lang="en-US" dirty="0">
                <a:latin typeface="+mn-lt"/>
                <a:ea typeface="Times New Roman" panose="02020603050405020304" pitchFamily="18" charset="0"/>
              </a:rPr>
              <a:t>o</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th</a:t>
            </a:r>
            <a:r>
              <a:rPr lang="en-US" dirty="0">
                <a:latin typeface="+mn-lt"/>
                <a:ea typeface="Times New Roman" panose="02020603050405020304" pitchFamily="18" charset="0"/>
              </a:rPr>
              <a:t>e</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sectio</a:t>
            </a:r>
            <a:r>
              <a:rPr lang="en-US" dirty="0">
                <a:latin typeface="+mn-lt"/>
                <a:ea typeface="Times New Roman" panose="02020603050405020304" pitchFamily="18" charset="0"/>
              </a:rPr>
              <a:t>n</a:t>
            </a:r>
            <a:r>
              <a:rPr lang="en-US" spc="-15" dirty="0">
                <a:latin typeface="+mn-lt"/>
                <a:ea typeface="Times New Roman" panose="02020603050405020304" pitchFamily="18" charset="0"/>
              </a:rPr>
              <a:t> </a:t>
            </a:r>
            <a:r>
              <a:rPr lang="en-US" spc="-5" dirty="0">
                <a:latin typeface="+mn-lt"/>
                <a:ea typeface="Times New Roman" panose="02020603050405020304" pitchFamily="18" charset="0"/>
              </a:rPr>
              <a:t>box.</a:t>
            </a:r>
            <a:endParaRPr lang="en-US" dirty="0">
              <a:latin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25958"/>
            <a:ext cx="45720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064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303" y="627856"/>
            <a:ext cx="4956313" cy="4293483"/>
          </a:xfrm>
          <a:prstGeom prst="rect">
            <a:avLst/>
          </a:prstGeom>
        </p:spPr>
        <p:txBody>
          <a:bodyPr wrap="square">
            <a:spAutoFit/>
          </a:bodyPr>
          <a:lstStyle/>
          <a:p>
            <a:r>
              <a:rPr lang="en-US" sz="1300" dirty="0" smtClean="0">
                <a:latin typeface="+mn-lt"/>
                <a:ea typeface="Times New Roman" panose="02020603050405020304" pitchFamily="18" charset="0"/>
              </a:rPr>
              <a:t>6. T</a:t>
            </a:r>
            <a:r>
              <a:rPr lang="en-US" sz="1300" spc="-5" dirty="0" smtClean="0">
                <a:latin typeface="+mn-lt"/>
                <a:ea typeface="Times New Roman" panose="02020603050405020304" pitchFamily="18" charset="0"/>
              </a:rPr>
              <a:t>h</a:t>
            </a:r>
            <a:r>
              <a:rPr lang="en-US" sz="1300" dirty="0" smtClean="0">
                <a:latin typeface="+mn-lt"/>
                <a:ea typeface="Times New Roman" panose="02020603050405020304" pitchFamily="18" charset="0"/>
              </a:rPr>
              <a:t>en</a:t>
            </a:r>
            <a:r>
              <a:rPr lang="en-US" sz="1300" spc="-5" dirty="0" smtClean="0">
                <a:latin typeface="+mn-lt"/>
                <a:ea typeface="Times New Roman" panose="02020603050405020304" pitchFamily="18" charset="0"/>
              </a:rPr>
              <a:t> </a:t>
            </a:r>
            <a:r>
              <a:rPr lang="en-US" sz="1300" dirty="0">
                <a:latin typeface="+mn-lt"/>
                <a:ea typeface="Times New Roman" panose="02020603050405020304" pitchFamily="18" charset="0"/>
              </a:rPr>
              <a:t>c</a:t>
            </a:r>
            <a:r>
              <a:rPr lang="en-US" sz="1300" spc="-5" dirty="0">
                <a:latin typeface="+mn-lt"/>
                <a:ea typeface="Times New Roman" panose="02020603050405020304" pitchFamily="18" charset="0"/>
              </a:rPr>
              <a:t>li</a:t>
            </a:r>
            <a:r>
              <a:rPr lang="en-US" sz="1300" dirty="0">
                <a:latin typeface="+mn-lt"/>
                <a:ea typeface="Times New Roman" panose="02020603050405020304" pitchFamily="18" charset="0"/>
              </a:rPr>
              <a:t>ck</a:t>
            </a:r>
            <a:r>
              <a:rPr lang="en-US" sz="1300" spc="-10" dirty="0">
                <a:latin typeface="+mn-lt"/>
                <a:ea typeface="Times New Roman" panose="02020603050405020304" pitchFamily="18" charset="0"/>
              </a:rPr>
              <a:t> </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n</a:t>
            </a:r>
            <a:r>
              <a:rPr lang="en-US" sz="1300" spc="-15" dirty="0">
                <a:latin typeface="+mn-lt"/>
                <a:ea typeface="Times New Roman" panose="02020603050405020304" pitchFamily="18" charset="0"/>
              </a:rPr>
              <a:t> </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 </a:t>
            </a:r>
            <a:r>
              <a:rPr lang="en-US" sz="1300" spc="-5" dirty="0">
                <a:latin typeface="+mn-lt"/>
                <a:ea typeface="Times New Roman" panose="02020603050405020304" pitchFamily="18" charset="0"/>
              </a:rPr>
              <a:t>Inpu</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 </a:t>
            </a:r>
            <a:r>
              <a:rPr lang="en-US" sz="1300" spc="-15" dirty="0">
                <a:latin typeface="+mn-lt"/>
                <a:ea typeface="Times New Roman" panose="02020603050405020304" pitchFamily="18" charset="0"/>
              </a:rPr>
              <a:t>C</a:t>
            </a:r>
            <a:r>
              <a:rPr lang="en-US" sz="1300" spc="5" dirty="0">
                <a:latin typeface="+mn-lt"/>
                <a:ea typeface="Times New Roman" panose="02020603050405020304" pitchFamily="18" charset="0"/>
              </a:rPr>
              <a:t>o</a:t>
            </a:r>
            <a:r>
              <a:rPr lang="en-US" sz="1300" spc="-20" dirty="0">
                <a:latin typeface="+mn-lt"/>
                <a:ea typeface="Times New Roman" panose="02020603050405020304" pitchFamily="18" charset="0"/>
              </a:rPr>
              <a:t>n</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r</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l</a:t>
            </a:r>
            <a:r>
              <a:rPr lang="en-US" sz="1300" dirty="0">
                <a:latin typeface="+mn-lt"/>
                <a:ea typeface="Times New Roman" panose="02020603050405020304" pitchFamily="18" charset="0"/>
              </a:rPr>
              <a:t>s </a:t>
            </a:r>
            <a:r>
              <a:rPr lang="en-US" sz="1300" spc="-15" dirty="0">
                <a:latin typeface="+mn-lt"/>
                <a:ea typeface="Times New Roman" panose="02020603050405020304" pitchFamily="18" charset="0"/>
              </a:rPr>
              <a:t>i</a:t>
            </a:r>
            <a:r>
              <a:rPr lang="en-US" sz="1300" dirty="0">
                <a:latin typeface="+mn-lt"/>
                <a:ea typeface="Times New Roman" panose="02020603050405020304" pitchFamily="18" charset="0"/>
              </a:rPr>
              <a:t>c</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n to</a:t>
            </a:r>
            <a:r>
              <a:rPr lang="en-US" sz="1300" spc="-5" dirty="0">
                <a:latin typeface="+mn-lt"/>
                <a:ea typeface="Times New Roman" panose="02020603050405020304" pitchFamily="18" charset="0"/>
              </a:rPr>
              <a:t> </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p</a:t>
            </a:r>
            <a:r>
              <a:rPr lang="en-US" sz="1300" dirty="0">
                <a:latin typeface="+mn-lt"/>
                <a:ea typeface="Times New Roman" panose="02020603050405020304" pitchFamily="18" charset="0"/>
              </a:rPr>
              <a:t>en</a:t>
            </a:r>
            <a:r>
              <a:rPr lang="en-US" sz="1300" spc="-15" dirty="0">
                <a:latin typeface="+mn-lt"/>
                <a:ea typeface="Times New Roman" panose="02020603050405020304" pitchFamily="18" charset="0"/>
              </a:rPr>
              <a:t> </a:t>
            </a:r>
            <a:r>
              <a:rPr lang="en-US" sz="1300" dirty="0">
                <a:latin typeface="+mn-lt"/>
                <a:ea typeface="Times New Roman" panose="02020603050405020304" pitchFamily="18" charset="0"/>
              </a:rPr>
              <a:t>y</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u</a:t>
            </a:r>
            <a:r>
              <a:rPr lang="en-US" sz="1300" dirty="0">
                <a:latin typeface="+mn-lt"/>
                <a:ea typeface="Times New Roman" panose="02020603050405020304" pitchFamily="18" charset="0"/>
              </a:rPr>
              <a:t>r</a:t>
            </a:r>
            <a:r>
              <a:rPr lang="en-US" sz="1300" spc="-10" dirty="0">
                <a:latin typeface="+mn-lt"/>
                <a:ea typeface="Times New Roman" panose="02020603050405020304" pitchFamily="18" charset="0"/>
              </a:rPr>
              <a:t> </a:t>
            </a:r>
            <a:r>
              <a:rPr lang="en-US" sz="1300" dirty="0">
                <a:latin typeface="+mn-lt"/>
                <a:ea typeface="Times New Roman" panose="02020603050405020304" pitchFamily="18" charset="0"/>
              </a:rPr>
              <a:t>se</a:t>
            </a:r>
            <a:r>
              <a:rPr lang="en-US" sz="1300" spc="-5" dirty="0">
                <a:latin typeface="+mn-lt"/>
                <a:ea typeface="Times New Roman" panose="02020603050405020304" pitchFamily="18" charset="0"/>
              </a:rPr>
              <a:t>l</a:t>
            </a:r>
            <a:r>
              <a:rPr lang="en-US" sz="1300" spc="-10" dirty="0">
                <a:latin typeface="+mn-lt"/>
                <a:ea typeface="Times New Roman" panose="02020603050405020304" pitchFamily="18" charset="0"/>
              </a:rPr>
              <a:t>e</a:t>
            </a:r>
            <a:r>
              <a:rPr lang="en-US" sz="1300" dirty="0">
                <a:latin typeface="+mn-lt"/>
                <a:ea typeface="Times New Roman" panose="02020603050405020304" pitchFamily="18" charset="0"/>
              </a:rPr>
              <a:t>ct</a:t>
            </a:r>
            <a:r>
              <a:rPr lang="en-US" sz="1300" spc="-15" dirty="0">
                <a:latin typeface="+mn-lt"/>
                <a:ea typeface="Times New Roman" panose="02020603050405020304" pitchFamily="18" charset="0"/>
              </a:rPr>
              <a:t>i</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n</a:t>
            </a:r>
            <a:r>
              <a:rPr lang="en-US" sz="1300" spc="-5" dirty="0">
                <a:latin typeface="+mn-lt"/>
                <a:ea typeface="Times New Roman" panose="02020603050405020304" pitchFamily="18" charset="0"/>
              </a:rPr>
              <a:t> fil</a:t>
            </a:r>
            <a:r>
              <a:rPr lang="en-US" sz="1300" dirty="0">
                <a:latin typeface="+mn-lt"/>
                <a:ea typeface="Times New Roman" panose="02020603050405020304" pitchFamily="18" charset="0"/>
              </a:rPr>
              <a:t>t</a:t>
            </a:r>
            <a:r>
              <a:rPr lang="en-US" sz="1300" spc="-10" dirty="0">
                <a:latin typeface="+mn-lt"/>
                <a:ea typeface="Times New Roman" panose="02020603050405020304" pitchFamily="18" charset="0"/>
              </a:rPr>
              <a:t>e</a:t>
            </a:r>
            <a:r>
              <a:rPr lang="en-US" sz="1300" spc="-5" dirty="0">
                <a:latin typeface="+mn-lt"/>
                <a:ea typeface="Times New Roman" panose="02020603050405020304" pitchFamily="18" charset="0"/>
              </a:rPr>
              <a:t>r</a:t>
            </a:r>
            <a:r>
              <a:rPr lang="en-US" sz="1300" dirty="0">
                <a:latin typeface="+mn-lt"/>
                <a:ea typeface="Times New Roman" panose="02020603050405020304" pitchFamily="18" charset="0"/>
              </a:rPr>
              <a:t>s. </a:t>
            </a:r>
            <a:r>
              <a:rPr lang="en-US" sz="1300" spc="5" dirty="0">
                <a:latin typeface="+mn-lt"/>
                <a:ea typeface="Times New Roman" panose="02020603050405020304" pitchFamily="18" charset="0"/>
              </a:rPr>
              <a:t> </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a:t>
            </a:r>
            <a:r>
              <a:rPr lang="en-US" sz="1300" spc="-15" dirty="0">
                <a:latin typeface="+mn-lt"/>
                <a:ea typeface="Times New Roman" panose="02020603050405020304" pitchFamily="18" charset="0"/>
              </a:rPr>
              <a:t>s</a:t>
            </a:r>
            <a:r>
              <a:rPr lang="en-US" sz="1300" dirty="0">
                <a:latin typeface="+mn-lt"/>
                <a:ea typeface="Times New Roman" panose="02020603050405020304" pitchFamily="18" charset="0"/>
              </a:rPr>
              <a:t>e c</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n</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ai</a:t>
            </a:r>
            <a:r>
              <a:rPr lang="en-US" sz="1300" dirty="0">
                <a:latin typeface="+mn-lt"/>
                <a:ea typeface="Times New Roman" panose="02020603050405020304" pitchFamily="18" charset="0"/>
              </a:rPr>
              <a:t>n</a:t>
            </a:r>
            <a:r>
              <a:rPr lang="en-US" sz="1300" spc="-5" dirty="0">
                <a:latin typeface="+mn-lt"/>
                <a:ea typeface="Times New Roman" panose="02020603050405020304" pitchFamily="18" charset="0"/>
              </a:rPr>
              <a:t> </a:t>
            </a:r>
            <a:r>
              <a:rPr lang="en-US" sz="1300" spc="-20" dirty="0">
                <a:latin typeface="+mn-lt"/>
                <a:ea typeface="Times New Roman" panose="02020603050405020304" pitchFamily="18" charset="0"/>
              </a:rPr>
              <a:t>d</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c</a:t>
            </a:r>
            <a:r>
              <a:rPr lang="en-US" sz="1300" spc="-20" dirty="0">
                <a:latin typeface="+mn-lt"/>
                <a:ea typeface="Times New Roman" panose="02020603050405020304" pitchFamily="18" charset="0"/>
              </a:rPr>
              <a:t>u</a:t>
            </a:r>
            <a:r>
              <a:rPr lang="en-US" sz="1300" spc="5" dirty="0">
                <a:latin typeface="+mn-lt"/>
                <a:ea typeface="Times New Roman" panose="02020603050405020304" pitchFamily="18" charset="0"/>
              </a:rPr>
              <a:t>m</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n</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-l</a:t>
            </a:r>
            <a:r>
              <a:rPr lang="en-US" sz="1300" spc="-10" dirty="0">
                <a:latin typeface="+mn-lt"/>
                <a:ea typeface="Times New Roman" panose="02020603050405020304" pitchFamily="18" charset="0"/>
              </a:rPr>
              <a:t>e</a:t>
            </a:r>
            <a:r>
              <a:rPr lang="en-US" sz="1300" spc="5" dirty="0">
                <a:latin typeface="+mn-lt"/>
                <a:ea typeface="Times New Roman" panose="02020603050405020304" pitchFamily="18" charset="0"/>
              </a:rPr>
              <a:t>v</a:t>
            </a:r>
            <a:r>
              <a:rPr lang="en-US" sz="1300" dirty="0">
                <a:latin typeface="+mn-lt"/>
                <a:ea typeface="Times New Roman" panose="02020603050405020304" pitchFamily="18" charset="0"/>
              </a:rPr>
              <a:t>el</a:t>
            </a:r>
            <a:r>
              <a:rPr lang="en-US" sz="1300" spc="-15" dirty="0">
                <a:latin typeface="+mn-lt"/>
                <a:ea typeface="Times New Roman" panose="02020603050405020304" pitchFamily="18" charset="0"/>
              </a:rPr>
              <a:t> </a:t>
            </a:r>
            <a:r>
              <a:rPr lang="en-US" sz="1300" spc="-5" dirty="0">
                <a:latin typeface="+mn-lt"/>
                <a:ea typeface="Times New Roman" panose="02020603050405020304" pitchFamily="18" charset="0"/>
              </a:rPr>
              <a:t>gr</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up</a:t>
            </a:r>
            <a:r>
              <a:rPr lang="en-US" sz="1300" dirty="0">
                <a:latin typeface="+mn-lt"/>
                <a:ea typeface="Times New Roman" panose="02020603050405020304" pitchFamily="18" charset="0"/>
              </a:rPr>
              <a:t>ed </a:t>
            </a:r>
            <a:r>
              <a:rPr lang="en-US" sz="1300" spc="-5" dirty="0">
                <a:latin typeface="+mn-lt"/>
                <a:ea typeface="Times New Roman" panose="02020603050405020304" pitchFamily="18" charset="0"/>
              </a:rPr>
              <a:t>fil</a:t>
            </a:r>
            <a:r>
              <a:rPr lang="en-US" sz="1300" dirty="0">
                <a:latin typeface="+mn-lt"/>
                <a:ea typeface="Times New Roman" panose="02020603050405020304" pitchFamily="18" charset="0"/>
              </a:rPr>
              <a:t>te</a:t>
            </a:r>
            <a:r>
              <a:rPr lang="en-US" sz="1300" spc="-5" dirty="0">
                <a:latin typeface="+mn-lt"/>
                <a:ea typeface="Times New Roman" panose="02020603050405020304" pitchFamily="18" charset="0"/>
              </a:rPr>
              <a:t>r</a:t>
            </a:r>
            <a:r>
              <a:rPr lang="en-US" sz="1300" dirty="0">
                <a:latin typeface="+mn-lt"/>
                <a:ea typeface="Times New Roman" panose="02020603050405020304" pitchFamily="18" charset="0"/>
              </a:rPr>
              <a:t>s,</a:t>
            </a:r>
            <a:r>
              <a:rPr lang="en-US" sz="1300" spc="-10" dirty="0">
                <a:latin typeface="+mn-lt"/>
                <a:ea typeface="Times New Roman" panose="02020603050405020304" pitchFamily="18" charset="0"/>
              </a:rPr>
              <a:t> </a:t>
            </a:r>
            <a:r>
              <a:rPr lang="en-US" sz="1300" spc="5" dirty="0">
                <a:latin typeface="+mn-lt"/>
                <a:ea typeface="Times New Roman" panose="02020603050405020304" pitchFamily="18" charset="0"/>
              </a:rPr>
              <a:t>m</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aning</a:t>
            </a:r>
            <a:r>
              <a:rPr lang="en-US" sz="1300" dirty="0">
                <a:latin typeface="+mn-lt"/>
                <a:ea typeface="Times New Roman" panose="02020603050405020304" pitchFamily="18" charset="0"/>
              </a:rPr>
              <a:t>, </a:t>
            </a:r>
            <a:r>
              <a:rPr lang="en-US" sz="1300" spc="-15" dirty="0">
                <a:latin typeface="+mn-lt"/>
                <a:ea typeface="Times New Roman" panose="02020603050405020304" pitchFamily="18" charset="0"/>
              </a:rPr>
              <a:t>s</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l</a:t>
            </a:r>
            <a:r>
              <a:rPr lang="en-US" sz="1300" dirty="0">
                <a:latin typeface="+mn-lt"/>
                <a:ea typeface="Times New Roman" panose="02020603050405020304" pitchFamily="18" charset="0"/>
              </a:rPr>
              <a:t>e</a:t>
            </a:r>
            <a:r>
              <a:rPr lang="en-US" sz="1300" spc="-15" dirty="0">
                <a:latin typeface="+mn-lt"/>
                <a:ea typeface="Times New Roman" panose="02020603050405020304" pitchFamily="18" charset="0"/>
              </a:rPr>
              <a:t>c</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i</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n</a:t>
            </a:r>
            <a:r>
              <a:rPr lang="en-US" sz="1300" dirty="0">
                <a:latin typeface="+mn-lt"/>
                <a:ea typeface="Times New Roman" panose="02020603050405020304" pitchFamily="18" charset="0"/>
              </a:rPr>
              <a:t>s</a:t>
            </a:r>
            <a:r>
              <a:rPr lang="en-US" sz="1300" spc="-25" dirty="0">
                <a:latin typeface="+mn-lt"/>
                <a:ea typeface="Times New Roman" panose="02020603050405020304" pitchFamily="18" charset="0"/>
              </a:rPr>
              <a:t> </a:t>
            </a:r>
            <a:r>
              <a:rPr lang="en-US" sz="1300" spc="-5" dirty="0">
                <a:latin typeface="+mn-lt"/>
                <a:ea typeface="Times New Roman" panose="02020603050405020304" pitchFamily="18" charset="0"/>
              </a:rPr>
              <a:t>i</a:t>
            </a:r>
            <a:r>
              <a:rPr lang="en-US" sz="1300" dirty="0">
                <a:latin typeface="+mn-lt"/>
                <a:ea typeface="Times New Roman" panose="02020603050405020304" pitchFamily="18" charset="0"/>
              </a:rPr>
              <a:t>n</a:t>
            </a:r>
            <a:r>
              <a:rPr lang="en-US" sz="1300" spc="-5" dirty="0">
                <a:latin typeface="+mn-lt"/>
                <a:ea typeface="Times New Roman" panose="02020603050405020304" pitchFamily="18" charset="0"/>
              </a:rPr>
              <a:t> </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n</a:t>
            </a:r>
            <a:r>
              <a:rPr lang="en-US" sz="1300" dirty="0">
                <a:latin typeface="+mn-lt"/>
                <a:ea typeface="Times New Roman" panose="02020603050405020304" pitchFamily="18" charset="0"/>
              </a:rPr>
              <a:t>e </a:t>
            </a:r>
            <a:r>
              <a:rPr lang="en-US" sz="1300" spc="-5" dirty="0">
                <a:latin typeface="+mn-lt"/>
                <a:ea typeface="Times New Roman" panose="02020603050405020304" pitchFamily="18" charset="0"/>
              </a:rPr>
              <a:t>ar</a:t>
            </a:r>
            <a:r>
              <a:rPr lang="en-US" sz="1300" dirty="0">
                <a:latin typeface="+mn-lt"/>
                <a:ea typeface="Times New Roman" panose="02020603050405020304" pitchFamily="18" charset="0"/>
              </a:rPr>
              <a:t>ea</a:t>
            </a:r>
            <a:r>
              <a:rPr lang="en-US" sz="1300" spc="-10" dirty="0">
                <a:latin typeface="+mn-lt"/>
                <a:ea typeface="Times New Roman" panose="02020603050405020304" pitchFamily="18" charset="0"/>
              </a:rPr>
              <a:t> </a:t>
            </a:r>
            <a:r>
              <a:rPr lang="en-US" sz="1300" spc="5" dirty="0">
                <a:latin typeface="+mn-lt"/>
                <a:ea typeface="Times New Roman" panose="02020603050405020304" pitchFamily="18" charset="0"/>
              </a:rPr>
              <a:t>mo</a:t>
            </a:r>
            <a:r>
              <a:rPr lang="en-US" sz="1300" spc="-5" dirty="0">
                <a:latin typeface="+mn-lt"/>
                <a:ea typeface="Times New Roman" panose="02020603050405020304" pitchFamily="18" charset="0"/>
              </a:rPr>
              <a:t>di</a:t>
            </a:r>
            <a:r>
              <a:rPr lang="en-US" sz="1300" spc="-15" dirty="0">
                <a:latin typeface="+mn-lt"/>
                <a:ea typeface="Times New Roman" panose="02020603050405020304" pitchFamily="18" charset="0"/>
              </a:rPr>
              <a:t>f</a:t>
            </a:r>
            <a:r>
              <a:rPr lang="en-US" sz="1300" dirty="0">
                <a:latin typeface="+mn-lt"/>
                <a:ea typeface="Times New Roman" panose="02020603050405020304" pitchFamily="18" charset="0"/>
              </a:rPr>
              <a:t>y</a:t>
            </a:r>
            <a:r>
              <a:rPr lang="en-US" sz="1300" spc="5" dirty="0">
                <a:latin typeface="+mn-lt"/>
                <a:ea typeface="Times New Roman" panose="02020603050405020304" pitchFamily="18" charset="0"/>
              </a:rPr>
              <a:t> </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a:t>
            </a:r>
            <a:r>
              <a:rPr lang="en-US" sz="1300" spc="-10" dirty="0">
                <a:latin typeface="+mn-lt"/>
                <a:ea typeface="Times New Roman" panose="02020603050405020304" pitchFamily="18" charset="0"/>
              </a:rPr>
              <a:t> </a:t>
            </a:r>
            <a:r>
              <a:rPr lang="en-US" sz="1300" spc="-5" dirty="0">
                <a:latin typeface="+mn-lt"/>
                <a:ea typeface="Times New Roman" panose="02020603050405020304" pitchFamily="18" charset="0"/>
              </a:rPr>
              <a:t>a</a:t>
            </a:r>
            <a:r>
              <a:rPr lang="en-US" sz="1300" spc="5" dirty="0">
                <a:latin typeface="+mn-lt"/>
                <a:ea typeface="Times New Roman" panose="02020603050405020304" pitchFamily="18" charset="0"/>
              </a:rPr>
              <a:t>v</a:t>
            </a:r>
            <a:r>
              <a:rPr lang="en-US" sz="1300" spc="-5" dirty="0">
                <a:latin typeface="+mn-lt"/>
                <a:ea typeface="Times New Roman" panose="02020603050405020304" pitchFamily="18" charset="0"/>
              </a:rPr>
              <a:t>aila</a:t>
            </a:r>
            <a:r>
              <a:rPr lang="en-US" sz="1300" spc="-10" dirty="0">
                <a:latin typeface="+mn-lt"/>
                <a:ea typeface="Times New Roman" panose="02020603050405020304" pitchFamily="18" charset="0"/>
              </a:rPr>
              <a:t>b</a:t>
            </a:r>
            <a:r>
              <a:rPr lang="en-US" sz="1300" spc="-15" dirty="0">
                <a:latin typeface="+mn-lt"/>
                <a:ea typeface="Times New Roman" panose="02020603050405020304" pitchFamily="18" charset="0"/>
              </a:rPr>
              <a:t>l</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 </a:t>
            </a:r>
            <a:r>
              <a:rPr lang="en-US" sz="1300" spc="-15" dirty="0">
                <a:latin typeface="+mn-lt"/>
                <a:ea typeface="Times New Roman" panose="02020603050405020304" pitchFamily="18" charset="0"/>
              </a:rPr>
              <a:t>s</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l</a:t>
            </a:r>
            <a:r>
              <a:rPr lang="en-US" sz="1300" dirty="0">
                <a:latin typeface="+mn-lt"/>
                <a:ea typeface="Times New Roman" panose="02020603050405020304" pitchFamily="18" charset="0"/>
              </a:rPr>
              <a:t>ect</a:t>
            </a:r>
            <a:r>
              <a:rPr lang="en-US" sz="1300" spc="-15" dirty="0">
                <a:latin typeface="+mn-lt"/>
                <a:ea typeface="Times New Roman" panose="02020603050405020304" pitchFamily="18" charset="0"/>
              </a:rPr>
              <a:t>i</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n</a:t>
            </a:r>
            <a:r>
              <a:rPr lang="en-US" sz="1300" dirty="0">
                <a:latin typeface="+mn-lt"/>
                <a:ea typeface="Times New Roman" panose="02020603050405020304" pitchFamily="18" charset="0"/>
              </a:rPr>
              <a:t>s </a:t>
            </a:r>
            <a:r>
              <a:rPr lang="en-US" sz="1300" spc="-5" dirty="0">
                <a:latin typeface="+mn-lt"/>
                <a:ea typeface="Times New Roman" panose="02020603050405020304" pitchFamily="18" charset="0"/>
              </a:rPr>
              <a:t>i</a:t>
            </a:r>
            <a:r>
              <a:rPr lang="en-US" sz="1300" dirty="0">
                <a:latin typeface="+mn-lt"/>
                <a:ea typeface="Times New Roman" panose="02020603050405020304" pitchFamily="18" charset="0"/>
              </a:rPr>
              <a:t>n</a:t>
            </a:r>
            <a:r>
              <a:rPr lang="en-US" sz="1300" spc="-5" dirty="0">
                <a:latin typeface="+mn-lt"/>
                <a:ea typeface="Times New Roman" panose="02020603050405020304" pitchFamily="18" charset="0"/>
              </a:rPr>
              <a:t> </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a:t>
            </a:r>
            <a:r>
              <a:rPr lang="en-US" sz="1300" spc="-10" dirty="0">
                <a:latin typeface="+mn-lt"/>
                <a:ea typeface="Times New Roman" panose="02020603050405020304" pitchFamily="18" charset="0"/>
              </a:rPr>
              <a:t> </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er </a:t>
            </a:r>
            <a:r>
              <a:rPr lang="en-US" sz="1300" spc="-5" dirty="0">
                <a:latin typeface="+mn-lt"/>
                <a:ea typeface="Times New Roman" panose="02020603050405020304" pitchFamily="18" charset="0"/>
              </a:rPr>
              <a:t>fi</a:t>
            </a:r>
            <a:r>
              <a:rPr lang="en-US" sz="1300" spc="-15" dirty="0">
                <a:latin typeface="+mn-lt"/>
                <a:ea typeface="Times New Roman" panose="02020603050405020304" pitchFamily="18" charset="0"/>
              </a:rPr>
              <a:t>l</a:t>
            </a:r>
            <a:r>
              <a:rPr lang="en-US" sz="1300" dirty="0">
                <a:latin typeface="+mn-lt"/>
                <a:ea typeface="Times New Roman" panose="02020603050405020304" pitchFamily="18" charset="0"/>
              </a:rPr>
              <a:t>te</a:t>
            </a:r>
            <a:r>
              <a:rPr lang="en-US" sz="1300" spc="-5" dirty="0">
                <a:latin typeface="+mn-lt"/>
                <a:ea typeface="Times New Roman" panose="02020603050405020304" pitchFamily="18" charset="0"/>
              </a:rPr>
              <a:t>r</a:t>
            </a:r>
            <a:r>
              <a:rPr lang="en-US" sz="1300" dirty="0">
                <a:latin typeface="+mn-lt"/>
                <a:ea typeface="Times New Roman" panose="02020603050405020304" pitchFamily="18" charset="0"/>
              </a:rPr>
              <a:t>s</a:t>
            </a:r>
            <a:r>
              <a:rPr lang="en-US" sz="1300" spc="-10" dirty="0">
                <a:latin typeface="+mn-lt"/>
                <a:ea typeface="Times New Roman" panose="02020603050405020304" pitchFamily="18" charset="0"/>
              </a:rPr>
              <a:t> </a:t>
            </a:r>
            <a:r>
              <a:rPr lang="en-US" sz="1300" spc="-5" dirty="0">
                <a:latin typeface="+mn-lt"/>
                <a:ea typeface="Times New Roman" panose="02020603050405020304" pitchFamily="18" charset="0"/>
              </a:rPr>
              <a:t>an</a:t>
            </a:r>
            <a:r>
              <a:rPr lang="en-US" sz="1300" dirty="0">
                <a:latin typeface="+mn-lt"/>
                <a:ea typeface="Times New Roman" panose="02020603050405020304" pitchFamily="18" charset="0"/>
              </a:rPr>
              <a:t>d</a:t>
            </a:r>
            <a:r>
              <a:rPr lang="en-US" sz="1300" spc="-5" dirty="0">
                <a:latin typeface="+mn-lt"/>
                <a:ea typeface="Times New Roman" panose="02020603050405020304" pitchFamily="18" charset="0"/>
              </a:rPr>
              <a:t> </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a:t>
            </a:r>
            <a:r>
              <a:rPr lang="en-US" sz="1300" spc="-10" dirty="0">
                <a:latin typeface="+mn-lt"/>
                <a:ea typeface="Times New Roman" panose="02020603050405020304" pitchFamily="18" charset="0"/>
              </a:rPr>
              <a:t> </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ff</a:t>
            </a:r>
            <a:r>
              <a:rPr lang="en-US" sz="1300" dirty="0">
                <a:latin typeface="+mn-lt"/>
                <a:ea typeface="Times New Roman" panose="02020603050405020304" pitchFamily="18" charset="0"/>
              </a:rPr>
              <a:t>ect</a:t>
            </a:r>
            <a:r>
              <a:rPr lang="en-US" sz="1300" spc="-10" dirty="0">
                <a:latin typeface="+mn-lt"/>
                <a:ea typeface="Times New Roman" panose="02020603050405020304" pitchFamily="18" charset="0"/>
              </a:rPr>
              <a:t> </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f 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 </a:t>
            </a:r>
            <a:r>
              <a:rPr lang="en-US" sz="1300" spc="-5" dirty="0">
                <a:latin typeface="+mn-lt"/>
                <a:ea typeface="Times New Roman" panose="02020603050405020304" pitchFamily="18" charset="0"/>
              </a:rPr>
              <a:t>fil</a:t>
            </a:r>
            <a:r>
              <a:rPr lang="en-US" sz="1300" dirty="0">
                <a:latin typeface="+mn-lt"/>
                <a:ea typeface="Times New Roman" panose="02020603050405020304" pitchFamily="18" charset="0"/>
              </a:rPr>
              <a:t>ter</a:t>
            </a:r>
            <a:r>
              <a:rPr lang="en-US" sz="1300" spc="-10" dirty="0">
                <a:latin typeface="+mn-lt"/>
                <a:ea typeface="Times New Roman" panose="02020603050405020304" pitchFamily="18" charset="0"/>
              </a:rPr>
              <a:t> </a:t>
            </a:r>
            <a:r>
              <a:rPr lang="en-US" sz="1300" spc="-5" dirty="0">
                <a:latin typeface="+mn-lt"/>
                <a:ea typeface="Times New Roman" panose="02020603050405020304" pitchFamily="18" charset="0"/>
              </a:rPr>
              <a:t>i</a:t>
            </a:r>
            <a:r>
              <a:rPr lang="en-US" sz="1300" dirty="0">
                <a:latin typeface="+mn-lt"/>
                <a:ea typeface="Times New Roman" panose="02020603050405020304" pitchFamily="18" charset="0"/>
              </a:rPr>
              <a:t>s </a:t>
            </a:r>
            <a:r>
              <a:rPr lang="en-US" sz="1300" spc="-15" dirty="0">
                <a:latin typeface="+mn-lt"/>
                <a:ea typeface="Times New Roman" panose="02020603050405020304" pitchFamily="18" charset="0"/>
              </a:rPr>
              <a:t>f</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l</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 </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h</a:t>
            </a:r>
            <a:r>
              <a:rPr lang="en-US" sz="1300" spc="-15" dirty="0">
                <a:latin typeface="+mn-lt"/>
                <a:ea typeface="Times New Roman" panose="02020603050405020304" pitchFamily="18" charset="0"/>
              </a:rPr>
              <a:t>r</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ugh</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u</a:t>
            </a:r>
            <a:r>
              <a:rPr lang="en-US" sz="1300" dirty="0">
                <a:latin typeface="+mn-lt"/>
                <a:ea typeface="Times New Roman" panose="02020603050405020304" pitchFamily="18" charset="0"/>
              </a:rPr>
              <a:t>t</a:t>
            </a:r>
            <a:r>
              <a:rPr lang="en-US" sz="1300" spc="-10" dirty="0">
                <a:latin typeface="+mn-lt"/>
                <a:ea typeface="Times New Roman" panose="02020603050405020304" pitchFamily="18" charset="0"/>
              </a:rPr>
              <a:t> </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 </a:t>
            </a:r>
            <a:r>
              <a:rPr lang="en-US" sz="1300" spc="-5" dirty="0">
                <a:latin typeface="+mn-lt"/>
                <a:ea typeface="Times New Roman" panose="02020603050405020304" pitchFamily="18" charset="0"/>
              </a:rPr>
              <a:t>d</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c</a:t>
            </a:r>
            <a:r>
              <a:rPr lang="en-US" sz="1300" spc="-5" dirty="0">
                <a:latin typeface="+mn-lt"/>
                <a:ea typeface="Times New Roman" panose="02020603050405020304" pitchFamily="18" charset="0"/>
              </a:rPr>
              <a:t>u</a:t>
            </a:r>
            <a:r>
              <a:rPr lang="en-US" sz="1300" spc="-10" dirty="0">
                <a:latin typeface="+mn-lt"/>
                <a:ea typeface="Times New Roman" panose="02020603050405020304" pitchFamily="18" charset="0"/>
              </a:rPr>
              <a:t>m</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n</a:t>
            </a:r>
            <a:r>
              <a:rPr lang="en-US" sz="1300" dirty="0">
                <a:latin typeface="+mn-lt"/>
                <a:ea typeface="Times New Roman" panose="02020603050405020304" pitchFamily="18" charset="0"/>
              </a:rPr>
              <a:t>t.</a:t>
            </a:r>
            <a:r>
              <a:rPr lang="en-US" sz="1300" spc="235" dirty="0">
                <a:latin typeface="+mn-lt"/>
                <a:ea typeface="Times New Roman" panose="02020603050405020304" pitchFamily="18" charset="0"/>
              </a:rPr>
              <a:t> </a:t>
            </a:r>
            <a:r>
              <a:rPr lang="en-US" sz="1300" dirty="0">
                <a:latin typeface="+mn-lt"/>
                <a:ea typeface="Times New Roman" panose="02020603050405020304" pitchFamily="18" charset="0"/>
              </a:rPr>
              <a:t>Y</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u</a:t>
            </a:r>
            <a:r>
              <a:rPr lang="en-US" sz="1300" spc="-15" dirty="0">
                <a:latin typeface="+mn-lt"/>
                <a:ea typeface="Times New Roman" panose="02020603050405020304" pitchFamily="18" charset="0"/>
              </a:rPr>
              <a:t> </a:t>
            </a:r>
            <a:r>
              <a:rPr lang="en-US" sz="1300" dirty="0">
                <a:latin typeface="+mn-lt"/>
                <a:ea typeface="Times New Roman" panose="02020603050405020304" pitchFamily="18" charset="0"/>
              </a:rPr>
              <a:t>c</a:t>
            </a:r>
            <a:r>
              <a:rPr lang="en-US" sz="1300" spc="-5" dirty="0">
                <a:latin typeface="+mn-lt"/>
                <a:ea typeface="Times New Roman" panose="02020603050405020304" pitchFamily="18" charset="0"/>
              </a:rPr>
              <a:t>a</a:t>
            </a:r>
            <a:r>
              <a:rPr lang="en-US" sz="1300" dirty="0">
                <a:latin typeface="+mn-lt"/>
                <a:ea typeface="Times New Roman" panose="02020603050405020304" pitchFamily="18" charset="0"/>
              </a:rPr>
              <a:t>n</a:t>
            </a:r>
            <a:r>
              <a:rPr lang="en-US" sz="1300" spc="-5" dirty="0">
                <a:latin typeface="+mn-lt"/>
                <a:ea typeface="Times New Roman" panose="02020603050405020304" pitchFamily="18" charset="0"/>
              </a:rPr>
              <a:t> </a:t>
            </a:r>
            <a:r>
              <a:rPr lang="en-US" sz="1300" dirty="0">
                <a:latin typeface="+mn-lt"/>
                <a:ea typeface="Times New Roman" panose="02020603050405020304" pitchFamily="18" charset="0"/>
              </a:rPr>
              <a:t>c</a:t>
            </a:r>
            <a:r>
              <a:rPr lang="en-US" sz="1300" spc="-20" dirty="0">
                <a:latin typeface="+mn-lt"/>
                <a:ea typeface="Times New Roman" panose="02020603050405020304" pitchFamily="18" charset="0"/>
              </a:rPr>
              <a:t>h</a:t>
            </a:r>
            <a:r>
              <a:rPr lang="en-US" sz="1300" spc="5" dirty="0">
                <a:latin typeface="+mn-lt"/>
                <a:ea typeface="Times New Roman" panose="02020603050405020304" pitchFamily="18" charset="0"/>
              </a:rPr>
              <a:t>oo</a:t>
            </a:r>
            <a:r>
              <a:rPr lang="en-US" sz="1300" spc="-15" dirty="0">
                <a:latin typeface="+mn-lt"/>
                <a:ea typeface="Times New Roman" panose="02020603050405020304" pitchFamily="18" charset="0"/>
              </a:rPr>
              <a:t>s</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 </a:t>
            </a:r>
            <a:r>
              <a:rPr lang="en-US" sz="1300" spc="-5" dirty="0">
                <a:latin typeface="+mn-lt"/>
                <a:ea typeface="Times New Roman" panose="02020603050405020304" pitchFamily="18" charset="0"/>
              </a:rPr>
              <a:t>b</a:t>
            </a:r>
            <a:r>
              <a:rPr lang="en-US" sz="1300" dirty="0">
                <a:latin typeface="+mn-lt"/>
                <a:ea typeface="Times New Roman" panose="02020603050405020304" pitchFamily="18" charset="0"/>
              </a:rPr>
              <a:t>y </a:t>
            </a:r>
            <a:r>
              <a:rPr lang="en-US" sz="1300" spc="-5" dirty="0">
                <a:latin typeface="+mn-lt"/>
                <a:ea typeface="Times New Roman" panose="02020603050405020304" pitchFamily="18" charset="0"/>
              </a:rPr>
              <a:t>r</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p</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r</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in</a:t>
            </a:r>
            <a:r>
              <a:rPr lang="en-US" sz="1300" dirty="0">
                <a:latin typeface="+mn-lt"/>
                <a:ea typeface="Times New Roman" panose="02020603050405020304" pitchFamily="18" charset="0"/>
              </a:rPr>
              <a:t>g</a:t>
            </a:r>
            <a:r>
              <a:rPr lang="en-US" sz="1300" spc="-5" dirty="0">
                <a:latin typeface="+mn-lt"/>
                <a:ea typeface="Times New Roman" panose="02020603050405020304" pitchFamily="18" charset="0"/>
              </a:rPr>
              <a:t> </a:t>
            </a:r>
            <a:r>
              <a:rPr lang="en-US" sz="1300" spc="-15" dirty="0">
                <a:latin typeface="+mn-lt"/>
                <a:ea typeface="Times New Roman" panose="02020603050405020304" pitchFamily="18" charset="0"/>
              </a:rPr>
              <a:t>s</a:t>
            </a:r>
            <a:r>
              <a:rPr lang="en-US" sz="1300" dirty="0">
                <a:latin typeface="+mn-lt"/>
                <a:ea typeface="Times New Roman" panose="02020603050405020304" pitchFamily="18" charset="0"/>
              </a:rPr>
              <a:t>c</a:t>
            </a:r>
            <a:r>
              <a:rPr lang="en-US" sz="1300" spc="-5" dirty="0">
                <a:latin typeface="+mn-lt"/>
                <a:ea typeface="Times New Roman" panose="02020603050405020304" pitchFamily="18" charset="0"/>
              </a:rPr>
              <a:t>h</a:t>
            </a:r>
            <a:r>
              <a:rPr lang="en-US" sz="1300" spc="-10" dirty="0">
                <a:latin typeface="+mn-lt"/>
                <a:ea typeface="Times New Roman" panose="02020603050405020304" pitchFamily="18" charset="0"/>
              </a:rPr>
              <a:t>o</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l </a:t>
            </a:r>
            <a:r>
              <a:rPr lang="en-US" sz="1300" spc="-15" dirty="0">
                <a:latin typeface="+mn-lt"/>
                <a:ea typeface="Times New Roman" panose="02020603050405020304" pitchFamily="18" charset="0"/>
              </a:rPr>
              <a:t>c</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d</a:t>
            </a:r>
            <a:r>
              <a:rPr lang="en-US" sz="1300" dirty="0">
                <a:latin typeface="+mn-lt"/>
                <a:ea typeface="Times New Roman" panose="02020603050405020304" pitchFamily="18" charset="0"/>
              </a:rPr>
              <a:t>e,</a:t>
            </a:r>
            <a:r>
              <a:rPr lang="en-US" sz="1300" spc="-10" dirty="0">
                <a:latin typeface="+mn-lt"/>
                <a:ea typeface="Times New Roman" panose="02020603050405020304" pitchFamily="18" charset="0"/>
              </a:rPr>
              <a:t> </a:t>
            </a:r>
            <a:r>
              <a:rPr lang="en-US" sz="1300" dirty="0">
                <a:latin typeface="+mn-lt"/>
                <a:ea typeface="Times New Roman" panose="02020603050405020304" pitchFamily="18" charset="0"/>
              </a:rPr>
              <a:t>se</a:t>
            </a:r>
            <a:r>
              <a:rPr lang="en-US" sz="1300" spc="-15" dirty="0">
                <a:latin typeface="+mn-lt"/>
                <a:ea typeface="Times New Roman" panose="02020603050405020304" pitchFamily="18" charset="0"/>
              </a:rPr>
              <a:t>c</a:t>
            </a:r>
            <a:r>
              <a:rPr lang="en-US" sz="1300" spc="-10" dirty="0">
                <a:latin typeface="+mn-lt"/>
                <a:ea typeface="Times New Roman" panose="02020603050405020304" pitchFamily="18" charset="0"/>
              </a:rPr>
              <a:t>t</a:t>
            </a:r>
            <a:r>
              <a:rPr lang="en-US" sz="1300" spc="-5" dirty="0">
                <a:latin typeface="+mn-lt"/>
                <a:ea typeface="Times New Roman" panose="02020603050405020304" pitchFamily="18" charset="0"/>
              </a:rPr>
              <a:t>i</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n s</a:t>
            </a:r>
            <a:r>
              <a:rPr lang="en-US" sz="1300" spc="-5" dirty="0">
                <a:latin typeface="+mn-lt"/>
                <a:ea typeface="Times New Roman" panose="02020603050405020304" pitchFamily="18" charset="0"/>
              </a:rPr>
              <a:t>ubj</a:t>
            </a:r>
            <a:r>
              <a:rPr lang="en-US" sz="1300" dirty="0">
                <a:latin typeface="+mn-lt"/>
                <a:ea typeface="Times New Roman" panose="02020603050405020304" pitchFamily="18" charset="0"/>
              </a:rPr>
              <a:t>ect,</a:t>
            </a:r>
            <a:r>
              <a:rPr lang="en-US" sz="1300" spc="-10" dirty="0">
                <a:latin typeface="+mn-lt"/>
                <a:ea typeface="Times New Roman" panose="02020603050405020304" pitchFamily="18" charset="0"/>
              </a:rPr>
              <a:t> </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r t</a:t>
            </a:r>
            <a:r>
              <a:rPr lang="en-US" sz="1300" spc="-20" dirty="0">
                <a:latin typeface="+mn-lt"/>
                <a:ea typeface="Times New Roman" panose="02020603050405020304" pitchFamily="18" charset="0"/>
              </a:rPr>
              <a:t>h</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 </a:t>
            </a:r>
            <a:r>
              <a:rPr lang="en-US" sz="1300" spc="-5" dirty="0">
                <a:latin typeface="+mn-lt"/>
                <a:ea typeface="Times New Roman" panose="02020603050405020304" pitchFamily="18" charset="0"/>
              </a:rPr>
              <a:t>d</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par</a:t>
            </a:r>
            <a:r>
              <a:rPr lang="en-US" sz="1300" spc="-10" dirty="0">
                <a:latin typeface="+mn-lt"/>
                <a:ea typeface="Times New Roman" panose="02020603050405020304" pitchFamily="18" charset="0"/>
              </a:rPr>
              <a:t>tm</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n</a:t>
            </a:r>
            <a:r>
              <a:rPr lang="en-US" sz="1300" dirty="0">
                <a:latin typeface="+mn-lt"/>
                <a:ea typeface="Times New Roman" panose="02020603050405020304" pitchFamily="18" charset="0"/>
              </a:rPr>
              <a:t>t </a:t>
            </a:r>
            <a:r>
              <a:rPr lang="en-US" sz="1300" spc="-5" dirty="0">
                <a:latin typeface="+mn-lt"/>
                <a:ea typeface="Times New Roman" panose="02020603050405020304" pitchFamily="18" charset="0"/>
              </a:rPr>
              <a:t>a</a:t>
            </a:r>
            <a:r>
              <a:rPr lang="en-US" sz="1300" dirty="0">
                <a:latin typeface="+mn-lt"/>
                <a:ea typeface="Times New Roman" panose="02020603050405020304" pitchFamily="18" charset="0"/>
              </a:rPr>
              <a:t>ss</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c</a:t>
            </a:r>
            <a:r>
              <a:rPr lang="en-US" sz="1300" spc="-5" dirty="0">
                <a:latin typeface="+mn-lt"/>
                <a:ea typeface="Times New Roman" panose="02020603050405020304" pitchFamily="18" charset="0"/>
              </a:rPr>
              <a:t>i</a:t>
            </a:r>
            <a:r>
              <a:rPr lang="en-US" sz="1300" spc="-15" dirty="0">
                <a:latin typeface="+mn-lt"/>
                <a:ea typeface="Times New Roman" panose="02020603050405020304" pitchFamily="18" charset="0"/>
              </a:rPr>
              <a:t>a</a:t>
            </a:r>
            <a:r>
              <a:rPr lang="en-US" sz="1300" dirty="0">
                <a:latin typeface="+mn-lt"/>
                <a:ea typeface="Times New Roman" panose="02020603050405020304" pitchFamily="18" charset="0"/>
              </a:rPr>
              <a:t>ted</a:t>
            </a:r>
            <a:r>
              <a:rPr lang="en-US" sz="1300" spc="-15" dirty="0">
                <a:latin typeface="+mn-lt"/>
                <a:ea typeface="Times New Roman" panose="02020603050405020304" pitchFamily="18" charset="0"/>
              </a:rPr>
              <a:t> </a:t>
            </a:r>
            <a:r>
              <a:rPr lang="en-US" sz="1300" dirty="0">
                <a:latin typeface="+mn-lt"/>
                <a:ea typeface="Times New Roman" panose="02020603050405020304" pitchFamily="18" charset="0"/>
              </a:rPr>
              <a:t>w</a:t>
            </a:r>
            <a:r>
              <a:rPr lang="en-US" sz="1300" spc="-5" dirty="0">
                <a:latin typeface="+mn-lt"/>
                <a:ea typeface="Times New Roman" panose="02020603050405020304" pitchFamily="18" charset="0"/>
              </a:rPr>
              <a:t>i</a:t>
            </a:r>
            <a:r>
              <a:rPr lang="en-US" sz="1300" dirty="0">
                <a:latin typeface="+mn-lt"/>
                <a:ea typeface="Times New Roman" panose="02020603050405020304" pitchFamily="18" charset="0"/>
              </a:rPr>
              <a:t>th</a:t>
            </a:r>
            <a:r>
              <a:rPr lang="en-US" sz="1300" spc="-5" dirty="0">
                <a:latin typeface="+mn-lt"/>
                <a:ea typeface="Times New Roman" panose="02020603050405020304" pitchFamily="18" charset="0"/>
              </a:rPr>
              <a:t> </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ha</a:t>
            </a:r>
            <a:r>
              <a:rPr lang="en-US" sz="1300" dirty="0">
                <a:latin typeface="+mn-lt"/>
                <a:ea typeface="Times New Roman" panose="02020603050405020304" pitchFamily="18" charset="0"/>
              </a:rPr>
              <a:t>t</a:t>
            </a:r>
            <a:r>
              <a:rPr lang="en-US" sz="1300" spc="-10" dirty="0">
                <a:latin typeface="+mn-lt"/>
                <a:ea typeface="Times New Roman" panose="02020603050405020304" pitchFamily="18" charset="0"/>
              </a:rPr>
              <a:t> </a:t>
            </a:r>
            <a:r>
              <a:rPr lang="en-US" sz="1300" dirty="0">
                <a:latin typeface="+mn-lt"/>
                <a:ea typeface="Times New Roman" panose="02020603050405020304" pitchFamily="18" charset="0"/>
              </a:rPr>
              <a:t>se</a:t>
            </a:r>
            <a:r>
              <a:rPr lang="en-US" sz="1300" spc="-15" dirty="0">
                <a:latin typeface="+mn-lt"/>
                <a:ea typeface="Times New Roman" panose="02020603050405020304" pitchFamily="18" charset="0"/>
              </a:rPr>
              <a:t>c</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i</a:t>
            </a:r>
            <a:r>
              <a:rPr lang="en-US" sz="1300" spc="-10" dirty="0">
                <a:latin typeface="+mn-lt"/>
                <a:ea typeface="Times New Roman" panose="02020603050405020304" pitchFamily="18" charset="0"/>
              </a:rPr>
              <a:t>o</a:t>
            </a:r>
            <a:r>
              <a:rPr lang="en-US" sz="1300" dirty="0">
                <a:latin typeface="+mn-lt"/>
                <a:ea typeface="Times New Roman" panose="02020603050405020304" pitchFamily="18" charset="0"/>
              </a:rPr>
              <a:t>n</a:t>
            </a:r>
            <a:r>
              <a:rPr lang="en-US" sz="1300" spc="-5" dirty="0">
                <a:latin typeface="+mn-lt"/>
                <a:ea typeface="Times New Roman" panose="02020603050405020304" pitchFamily="18" charset="0"/>
              </a:rPr>
              <a:t> an</a:t>
            </a:r>
            <a:r>
              <a:rPr lang="en-US" sz="1300" dirty="0">
                <a:latin typeface="+mn-lt"/>
                <a:ea typeface="Times New Roman" panose="02020603050405020304" pitchFamily="18" charset="0"/>
              </a:rPr>
              <a:t>d 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en</a:t>
            </a:r>
            <a:r>
              <a:rPr lang="en-US" sz="1300" spc="-5" dirty="0">
                <a:latin typeface="+mn-lt"/>
                <a:ea typeface="Times New Roman" panose="02020603050405020304" pitchFamily="18" charset="0"/>
              </a:rPr>
              <a:t> </a:t>
            </a:r>
            <a:r>
              <a:rPr lang="en-US" sz="1300" dirty="0">
                <a:latin typeface="+mn-lt"/>
                <a:ea typeface="Times New Roman" panose="02020603050405020304" pitchFamily="18" charset="0"/>
              </a:rPr>
              <a:t>c</a:t>
            </a:r>
            <a:r>
              <a:rPr lang="en-US" sz="1300" spc="-5" dirty="0">
                <a:latin typeface="+mn-lt"/>
                <a:ea typeface="Times New Roman" panose="02020603050405020304" pitchFamily="18" charset="0"/>
              </a:rPr>
              <a:t>li</a:t>
            </a:r>
            <a:r>
              <a:rPr lang="en-US" sz="1300" dirty="0">
                <a:latin typeface="+mn-lt"/>
                <a:ea typeface="Times New Roman" panose="02020603050405020304" pitchFamily="18" charset="0"/>
              </a:rPr>
              <a:t>ck</a:t>
            </a:r>
            <a:r>
              <a:rPr lang="en-US" sz="1300" spc="-5" dirty="0">
                <a:latin typeface="+mn-lt"/>
                <a:ea typeface="Times New Roman" panose="02020603050405020304" pitchFamily="18" charset="0"/>
              </a:rPr>
              <a:t>in</a:t>
            </a:r>
            <a:r>
              <a:rPr lang="en-US" sz="1300" dirty="0">
                <a:latin typeface="+mn-lt"/>
                <a:ea typeface="Times New Roman" panose="02020603050405020304" pitchFamily="18" charset="0"/>
              </a:rPr>
              <a:t>g</a:t>
            </a:r>
            <a:r>
              <a:rPr lang="en-US" sz="1300" spc="-15" dirty="0">
                <a:latin typeface="+mn-lt"/>
                <a:ea typeface="Times New Roman" panose="02020603050405020304" pitchFamily="18" charset="0"/>
              </a:rPr>
              <a:t> </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a:t>
            </a:r>
            <a:r>
              <a:rPr lang="en-US" sz="1300" spc="-10" dirty="0">
                <a:latin typeface="+mn-lt"/>
                <a:ea typeface="Times New Roman" panose="02020603050405020304" pitchFamily="18" charset="0"/>
              </a:rPr>
              <a:t> </a:t>
            </a:r>
            <a:r>
              <a:rPr lang="en-US" sz="1300" spc="5" dirty="0">
                <a:latin typeface="+mn-lt"/>
                <a:ea typeface="Times New Roman" panose="02020603050405020304" pitchFamily="18" charset="0"/>
              </a:rPr>
              <a:t>“</a:t>
            </a:r>
            <a:r>
              <a:rPr lang="en-US" sz="1300" dirty="0">
                <a:latin typeface="+mn-lt"/>
                <a:ea typeface="Times New Roman" panose="02020603050405020304" pitchFamily="18" charset="0"/>
              </a:rPr>
              <a:t>O</a:t>
            </a:r>
            <a:r>
              <a:rPr lang="en-US" sz="1300" spc="-10" dirty="0">
                <a:latin typeface="+mn-lt"/>
                <a:ea typeface="Times New Roman" panose="02020603050405020304" pitchFamily="18" charset="0"/>
              </a:rPr>
              <a:t>K</a:t>
            </a:r>
            <a:r>
              <a:rPr lang="en-US" sz="1300" dirty="0">
                <a:latin typeface="+mn-lt"/>
                <a:ea typeface="Times New Roman" panose="02020603050405020304" pitchFamily="18" charset="0"/>
              </a:rPr>
              <a:t>”</a:t>
            </a:r>
            <a:r>
              <a:rPr lang="en-US" sz="1300" spc="5" dirty="0">
                <a:latin typeface="+mn-lt"/>
                <a:ea typeface="Times New Roman" panose="02020603050405020304" pitchFamily="18" charset="0"/>
              </a:rPr>
              <a:t> </a:t>
            </a:r>
            <a:r>
              <a:rPr lang="en-US" sz="1300" spc="-5" dirty="0">
                <a:latin typeface="+mn-lt"/>
                <a:ea typeface="Times New Roman" panose="02020603050405020304" pitchFamily="18" charset="0"/>
              </a:rPr>
              <a:t>bu</a:t>
            </a:r>
            <a:r>
              <a:rPr lang="en-US" sz="1300" spc="-10" dirty="0">
                <a:latin typeface="+mn-lt"/>
                <a:ea typeface="Times New Roman" panose="02020603050405020304" pitchFamily="18" charset="0"/>
              </a:rPr>
              <a:t>tt</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ns</a:t>
            </a:r>
            <a:r>
              <a:rPr lang="en-US" sz="1300" dirty="0">
                <a:latin typeface="+mn-lt"/>
                <a:ea typeface="Times New Roman" panose="02020603050405020304" pitchFamily="18" charset="0"/>
              </a:rPr>
              <a:t>.</a:t>
            </a:r>
            <a:r>
              <a:rPr lang="en-US" sz="1300" spc="245" dirty="0">
                <a:latin typeface="+mn-lt"/>
                <a:ea typeface="Times New Roman" panose="02020603050405020304" pitchFamily="18" charset="0"/>
              </a:rPr>
              <a:t> </a:t>
            </a:r>
            <a:r>
              <a:rPr lang="en-US" sz="1300" spc="-5" dirty="0">
                <a:latin typeface="+mn-lt"/>
                <a:ea typeface="Times New Roman" panose="02020603050405020304" pitchFamily="18" charset="0"/>
              </a:rPr>
              <a:t>A</a:t>
            </a:r>
            <a:r>
              <a:rPr lang="en-US" sz="1300" dirty="0">
                <a:latin typeface="+mn-lt"/>
                <a:ea typeface="Times New Roman" panose="02020603050405020304" pitchFamily="18" charset="0"/>
              </a:rPr>
              <a:t>s e</a:t>
            </a:r>
            <a:r>
              <a:rPr lang="en-US" sz="1300" spc="-5" dirty="0">
                <a:latin typeface="+mn-lt"/>
                <a:ea typeface="Times New Roman" panose="02020603050405020304" pitchFamily="18" charset="0"/>
              </a:rPr>
              <a:t>a</a:t>
            </a:r>
            <a:r>
              <a:rPr lang="en-US" sz="1300" dirty="0">
                <a:latin typeface="+mn-lt"/>
                <a:ea typeface="Times New Roman" panose="02020603050405020304" pitchFamily="18" charset="0"/>
              </a:rPr>
              <a:t>ch</a:t>
            </a:r>
            <a:r>
              <a:rPr lang="en-US" sz="1300" spc="-5" dirty="0">
                <a:latin typeface="+mn-lt"/>
                <a:ea typeface="Times New Roman" panose="02020603050405020304" pitchFamily="18" charset="0"/>
              </a:rPr>
              <a:t> fil</a:t>
            </a:r>
            <a:r>
              <a:rPr lang="en-US" sz="1300" dirty="0">
                <a:latin typeface="+mn-lt"/>
                <a:ea typeface="Times New Roman" panose="02020603050405020304" pitchFamily="18" charset="0"/>
              </a:rPr>
              <a:t>ter</a:t>
            </a:r>
            <a:r>
              <a:rPr lang="en-US" sz="1300" spc="-10" dirty="0">
                <a:latin typeface="+mn-lt"/>
                <a:ea typeface="Times New Roman" panose="02020603050405020304" pitchFamily="18" charset="0"/>
              </a:rPr>
              <a:t> </a:t>
            </a:r>
            <a:r>
              <a:rPr lang="en-US" sz="1300" dirty="0">
                <a:latin typeface="+mn-lt"/>
                <a:ea typeface="Times New Roman" panose="02020603050405020304" pitchFamily="18" charset="0"/>
              </a:rPr>
              <a:t>se</a:t>
            </a:r>
            <a:r>
              <a:rPr lang="en-US" sz="1300" spc="-15" dirty="0">
                <a:latin typeface="+mn-lt"/>
                <a:ea typeface="Times New Roman" panose="02020603050405020304" pitchFamily="18" charset="0"/>
              </a:rPr>
              <a:t>l</a:t>
            </a:r>
            <a:r>
              <a:rPr lang="en-US" sz="1300" dirty="0">
                <a:latin typeface="+mn-lt"/>
                <a:ea typeface="Times New Roman" panose="02020603050405020304" pitchFamily="18" charset="0"/>
              </a:rPr>
              <a:t>ect</a:t>
            </a:r>
            <a:r>
              <a:rPr lang="en-US" sz="1300" spc="-15" dirty="0">
                <a:latin typeface="+mn-lt"/>
                <a:ea typeface="Times New Roman" panose="02020603050405020304" pitchFamily="18" charset="0"/>
              </a:rPr>
              <a:t>i</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n</a:t>
            </a:r>
            <a:r>
              <a:rPr lang="en-US" sz="1300" spc="-5" dirty="0">
                <a:latin typeface="+mn-lt"/>
                <a:ea typeface="Times New Roman" panose="02020603050405020304" pitchFamily="18" charset="0"/>
              </a:rPr>
              <a:t> i</a:t>
            </a:r>
            <a:r>
              <a:rPr lang="en-US" sz="1300" dirty="0">
                <a:latin typeface="+mn-lt"/>
                <a:ea typeface="Times New Roman" panose="02020603050405020304" pitchFamily="18" charset="0"/>
              </a:rPr>
              <a:t>s</a:t>
            </a:r>
            <a:r>
              <a:rPr lang="en-US" sz="1300" spc="-10" dirty="0">
                <a:latin typeface="+mn-lt"/>
                <a:ea typeface="Times New Roman" panose="02020603050405020304" pitchFamily="18" charset="0"/>
              </a:rPr>
              <a:t> </a:t>
            </a:r>
            <a:r>
              <a:rPr lang="en-US" sz="1300" spc="5" dirty="0">
                <a:latin typeface="+mn-lt"/>
                <a:ea typeface="Times New Roman" panose="02020603050405020304" pitchFamily="18" charset="0"/>
              </a:rPr>
              <a:t>m</a:t>
            </a:r>
            <a:r>
              <a:rPr lang="en-US" sz="1300" spc="-5" dirty="0">
                <a:latin typeface="+mn-lt"/>
                <a:ea typeface="Times New Roman" panose="02020603050405020304" pitchFamily="18" charset="0"/>
              </a:rPr>
              <a:t>a</a:t>
            </a:r>
            <a:r>
              <a:rPr lang="en-US" sz="1300" spc="-20" dirty="0">
                <a:latin typeface="+mn-lt"/>
                <a:ea typeface="Times New Roman" panose="02020603050405020304" pitchFamily="18" charset="0"/>
              </a:rPr>
              <a:t>d</a:t>
            </a:r>
            <a:r>
              <a:rPr lang="en-US" sz="1300" dirty="0">
                <a:latin typeface="+mn-lt"/>
                <a:ea typeface="Times New Roman" panose="02020603050405020304" pitchFamily="18" charset="0"/>
              </a:rPr>
              <a:t>e, 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 </a:t>
            </a:r>
            <a:r>
              <a:rPr lang="en-US" sz="1300" spc="-5" dirty="0">
                <a:latin typeface="+mn-lt"/>
                <a:ea typeface="Times New Roman" panose="02020603050405020304" pitchFamily="18" charset="0"/>
              </a:rPr>
              <a:t>da</a:t>
            </a:r>
            <a:r>
              <a:rPr lang="en-US" sz="1300" dirty="0">
                <a:latin typeface="+mn-lt"/>
                <a:ea typeface="Times New Roman" panose="02020603050405020304" pitchFamily="18" charset="0"/>
              </a:rPr>
              <a:t>ta t</a:t>
            </a:r>
            <a:r>
              <a:rPr lang="en-US" sz="1300" spc="-5" dirty="0">
                <a:latin typeface="+mn-lt"/>
                <a:ea typeface="Times New Roman" panose="02020603050405020304" pitchFamily="18" charset="0"/>
              </a:rPr>
              <a:t>abl</a:t>
            </a:r>
            <a:r>
              <a:rPr lang="en-US" sz="1300" dirty="0">
                <a:latin typeface="+mn-lt"/>
                <a:ea typeface="Times New Roman" panose="02020603050405020304" pitchFamily="18" charset="0"/>
              </a:rPr>
              <a:t>e</a:t>
            </a:r>
            <a:r>
              <a:rPr lang="en-US" sz="1300" spc="-10" dirty="0">
                <a:latin typeface="+mn-lt"/>
                <a:ea typeface="Times New Roman" panose="02020603050405020304" pitchFamily="18" charset="0"/>
              </a:rPr>
              <a:t> </a:t>
            </a:r>
            <a:r>
              <a:rPr lang="en-US" sz="1300" dirty="0">
                <a:latin typeface="+mn-lt"/>
                <a:ea typeface="Times New Roman" panose="02020603050405020304" pitchFamily="18" charset="0"/>
              </a:rPr>
              <a:t>w</a:t>
            </a:r>
            <a:r>
              <a:rPr lang="en-US" sz="1300" spc="-5" dirty="0">
                <a:latin typeface="+mn-lt"/>
                <a:ea typeface="Times New Roman" panose="02020603050405020304" pitchFamily="18" charset="0"/>
              </a:rPr>
              <a:t>il</a:t>
            </a:r>
            <a:r>
              <a:rPr lang="en-US" sz="1300" dirty="0">
                <a:latin typeface="+mn-lt"/>
                <a:ea typeface="Times New Roman" panose="02020603050405020304" pitchFamily="18" charset="0"/>
              </a:rPr>
              <a:t>l c</a:t>
            </a:r>
            <a:r>
              <a:rPr lang="en-US" sz="1300" spc="-5" dirty="0">
                <a:latin typeface="+mn-lt"/>
                <a:ea typeface="Times New Roman" panose="02020603050405020304" pitchFamily="18" charset="0"/>
              </a:rPr>
              <a:t>hang</a:t>
            </a:r>
            <a:r>
              <a:rPr lang="en-US" sz="1300" dirty="0">
                <a:latin typeface="+mn-lt"/>
                <a:ea typeface="Times New Roman" panose="02020603050405020304" pitchFamily="18" charset="0"/>
              </a:rPr>
              <a:t>e</a:t>
            </a:r>
            <a:r>
              <a:rPr lang="en-US" sz="1300" spc="-10" dirty="0">
                <a:latin typeface="+mn-lt"/>
                <a:ea typeface="Times New Roman" panose="02020603050405020304" pitchFamily="18" charset="0"/>
              </a:rPr>
              <a:t> </a:t>
            </a:r>
            <a:r>
              <a:rPr lang="en-US" sz="1300" dirty="0">
                <a:latin typeface="+mn-lt"/>
                <a:ea typeface="Times New Roman" panose="02020603050405020304" pitchFamily="18" charset="0"/>
              </a:rPr>
              <a:t>to</a:t>
            </a:r>
            <a:r>
              <a:rPr lang="en-US" sz="1300" spc="-5" dirty="0">
                <a:latin typeface="+mn-lt"/>
                <a:ea typeface="Times New Roman" panose="02020603050405020304" pitchFamily="18" charset="0"/>
              </a:rPr>
              <a:t> </a:t>
            </a:r>
            <a:r>
              <a:rPr lang="en-US" sz="1300" dirty="0">
                <a:latin typeface="+mn-lt"/>
                <a:ea typeface="Times New Roman" panose="02020603050405020304" pitchFamily="18" charset="0"/>
              </a:rPr>
              <a:t>s</a:t>
            </a:r>
            <a:r>
              <a:rPr lang="en-US" sz="1300" spc="-20" dirty="0">
                <a:latin typeface="+mn-lt"/>
                <a:ea typeface="Times New Roman" panose="02020603050405020304" pitchFamily="18" charset="0"/>
              </a:rPr>
              <a:t>h</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w</a:t>
            </a:r>
            <a:r>
              <a:rPr lang="en-US" sz="1300" spc="-10" dirty="0">
                <a:latin typeface="+mn-lt"/>
                <a:ea typeface="Times New Roman" panose="02020603050405020304" pitchFamily="18" charset="0"/>
              </a:rPr>
              <a:t> </a:t>
            </a:r>
            <a:r>
              <a:rPr lang="en-US" sz="1300" dirty="0">
                <a:latin typeface="+mn-lt"/>
                <a:ea typeface="Times New Roman" panose="02020603050405020304" pitchFamily="18" charset="0"/>
              </a:rPr>
              <a:t>t</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 e</a:t>
            </a:r>
            <a:r>
              <a:rPr lang="en-US" sz="1300" spc="-5" dirty="0">
                <a:latin typeface="+mn-lt"/>
                <a:ea typeface="Times New Roman" panose="02020603050405020304" pitchFamily="18" charset="0"/>
              </a:rPr>
              <a:t>ff</a:t>
            </a:r>
            <a:r>
              <a:rPr lang="en-US" sz="1300" dirty="0">
                <a:latin typeface="+mn-lt"/>
                <a:ea typeface="Times New Roman" panose="02020603050405020304" pitchFamily="18" charset="0"/>
              </a:rPr>
              <a:t>ects</a:t>
            </a:r>
            <a:r>
              <a:rPr lang="en-US" sz="1300" spc="-10" dirty="0">
                <a:latin typeface="+mn-lt"/>
                <a:ea typeface="Times New Roman" panose="02020603050405020304" pitchFamily="18" charset="0"/>
              </a:rPr>
              <a:t> </a:t>
            </a:r>
            <a:r>
              <a:rPr lang="en-US" sz="1300" dirty="0">
                <a:latin typeface="+mn-lt"/>
                <a:ea typeface="Times New Roman" panose="02020603050405020304" pitchFamily="18" charset="0"/>
              </a:rPr>
              <a:t>–</a:t>
            </a:r>
            <a:r>
              <a:rPr lang="en-US" sz="1300" spc="5" dirty="0">
                <a:latin typeface="+mn-lt"/>
                <a:ea typeface="Times New Roman" panose="02020603050405020304" pitchFamily="18" charset="0"/>
              </a:rPr>
              <a:t> </a:t>
            </a:r>
            <a:r>
              <a:rPr lang="en-US" sz="1300" spc="-5" dirty="0">
                <a:latin typeface="+mn-lt"/>
                <a:ea typeface="Times New Roman" panose="02020603050405020304" pitchFamily="18" charset="0"/>
              </a:rPr>
              <a:t>an</a:t>
            </a:r>
            <a:r>
              <a:rPr lang="en-US" sz="1300" dirty="0">
                <a:latin typeface="+mn-lt"/>
                <a:ea typeface="Times New Roman" panose="02020603050405020304" pitchFamily="18" charset="0"/>
              </a:rPr>
              <a:t>d</a:t>
            </a:r>
            <a:r>
              <a:rPr lang="en-US" sz="1300" spc="-15" dirty="0">
                <a:latin typeface="+mn-lt"/>
                <a:ea typeface="Times New Roman" panose="02020603050405020304" pitchFamily="18" charset="0"/>
              </a:rPr>
              <a:t> </a:t>
            </a:r>
            <a:r>
              <a:rPr lang="en-US" sz="1300" spc="-10" dirty="0">
                <a:latin typeface="+mn-lt"/>
                <a:ea typeface="Times New Roman" panose="02020603050405020304" pitchFamily="18" charset="0"/>
              </a:rPr>
              <a:t>y</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u</a:t>
            </a:r>
            <a:r>
              <a:rPr lang="en-US" sz="1300" spc="-5" dirty="0">
                <a:latin typeface="+mn-lt"/>
                <a:ea typeface="Times New Roman" panose="02020603050405020304" pitchFamily="18" charset="0"/>
              </a:rPr>
              <a:t> </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n</a:t>
            </a:r>
            <a:r>
              <a:rPr lang="en-US" sz="1300" dirty="0">
                <a:latin typeface="+mn-lt"/>
                <a:ea typeface="Times New Roman" panose="02020603050405020304" pitchFamily="18" charset="0"/>
              </a:rPr>
              <a:t>d</a:t>
            </a:r>
            <a:r>
              <a:rPr lang="en-US" sz="1300" spc="-5" dirty="0">
                <a:latin typeface="+mn-lt"/>
                <a:ea typeface="Times New Roman" panose="02020603050405020304" pitchFamily="18" charset="0"/>
              </a:rPr>
              <a:t> u</a:t>
            </a:r>
            <a:r>
              <a:rPr lang="en-US" sz="1300" dirty="0">
                <a:latin typeface="+mn-lt"/>
                <a:ea typeface="Times New Roman" panose="02020603050405020304" pitchFamily="18" charset="0"/>
              </a:rPr>
              <a:t>p</a:t>
            </a:r>
            <a:r>
              <a:rPr lang="en-US" sz="1300" spc="-5" dirty="0">
                <a:latin typeface="+mn-lt"/>
                <a:ea typeface="Times New Roman" panose="02020603050405020304" pitchFamily="18" charset="0"/>
              </a:rPr>
              <a:t> </a:t>
            </a:r>
            <a:r>
              <a:rPr lang="en-US" sz="1300" spc="-10" dirty="0">
                <a:latin typeface="+mn-lt"/>
                <a:ea typeface="Times New Roman" panose="02020603050405020304" pitchFamily="18" charset="0"/>
              </a:rPr>
              <a:t>w</a:t>
            </a:r>
            <a:r>
              <a:rPr lang="en-US" sz="1300" spc="-5" dirty="0">
                <a:latin typeface="+mn-lt"/>
                <a:ea typeface="Times New Roman" panose="02020603050405020304" pitchFamily="18" charset="0"/>
              </a:rPr>
              <a:t>i</a:t>
            </a:r>
            <a:r>
              <a:rPr lang="en-US" sz="1300" dirty="0">
                <a:latin typeface="+mn-lt"/>
                <a:ea typeface="Times New Roman" panose="02020603050405020304" pitchFamily="18" charset="0"/>
              </a:rPr>
              <a:t>th</a:t>
            </a:r>
            <a:r>
              <a:rPr lang="en-US" sz="1300" spc="-5" dirty="0">
                <a:latin typeface="+mn-lt"/>
                <a:ea typeface="Times New Roman" panose="02020603050405020304" pitchFamily="18" charset="0"/>
              </a:rPr>
              <a:t> </a:t>
            </a:r>
            <a:r>
              <a:rPr lang="en-US" sz="1300" spc="-10" dirty="0">
                <a:latin typeface="+mn-lt"/>
                <a:ea typeface="Times New Roman" panose="02020603050405020304" pitchFamily="18" charset="0"/>
              </a:rPr>
              <a:t>y</a:t>
            </a:r>
            <a:r>
              <a:rPr lang="en-US" sz="1300" spc="5" dirty="0">
                <a:latin typeface="+mn-lt"/>
                <a:ea typeface="Times New Roman" panose="02020603050405020304" pitchFamily="18" charset="0"/>
              </a:rPr>
              <a:t>o</a:t>
            </a:r>
            <a:r>
              <a:rPr lang="en-US" sz="1300" spc="-5" dirty="0">
                <a:latin typeface="+mn-lt"/>
                <a:ea typeface="Times New Roman" panose="02020603050405020304" pitchFamily="18" charset="0"/>
              </a:rPr>
              <a:t>u</a:t>
            </a:r>
            <a:r>
              <a:rPr lang="en-US" sz="1300" dirty="0">
                <a:latin typeface="+mn-lt"/>
                <a:ea typeface="Times New Roman" panose="02020603050405020304" pitchFamily="18" charset="0"/>
              </a:rPr>
              <a:t>r </a:t>
            </a:r>
            <a:r>
              <a:rPr lang="en-US" sz="1300" spc="5" dirty="0">
                <a:latin typeface="+mn-lt"/>
                <a:ea typeface="Times New Roman" panose="02020603050405020304" pitchFamily="18" charset="0"/>
              </a:rPr>
              <a:t>o</a:t>
            </a:r>
            <a:r>
              <a:rPr lang="en-US" sz="1300" dirty="0">
                <a:latin typeface="+mn-lt"/>
                <a:ea typeface="Times New Roman" panose="02020603050405020304" pitchFamily="18" charset="0"/>
              </a:rPr>
              <a:t>wn</a:t>
            </a:r>
            <a:r>
              <a:rPr lang="en-US" sz="1300" spc="-15" dirty="0">
                <a:latin typeface="+mn-lt"/>
                <a:ea typeface="Times New Roman" panose="02020603050405020304" pitchFamily="18" charset="0"/>
              </a:rPr>
              <a:t> </a:t>
            </a:r>
            <a:r>
              <a:rPr lang="en-US" sz="1300" spc="5" dirty="0">
                <a:latin typeface="+mn-lt"/>
                <a:ea typeface="Times New Roman" panose="02020603050405020304" pitchFamily="18" charset="0"/>
              </a:rPr>
              <a:t>P</a:t>
            </a:r>
            <a:r>
              <a:rPr lang="en-US" sz="1300" spc="-15" dirty="0">
                <a:latin typeface="+mn-lt"/>
                <a:ea typeface="Times New Roman" panose="02020603050405020304" pitchFamily="18" charset="0"/>
              </a:rPr>
              <a:t>r</a:t>
            </a:r>
            <a:r>
              <a:rPr lang="en-US" sz="1300" spc="5" dirty="0">
                <a:latin typeface="+mn-lt"/>
                <a:ea typeface="Times New Roman" panose="02020603050405020304" pitchFamily="18" charset="0"/>
              </a:rPr>
              <a:t>o</a:t>
            </a:r>
            <a:r>
              <a:rPr lang="en-US" sz="1300" spc="-10" dirty="0">
                <a:latin typeface="+mn-lt"/>
                <a:ea typeface="Times New Roman" panose="02020603050405020304" pitchFamily="18" charset="0"/>
              </a:rPr>
              <a:t>t</a:t>
            </a:r>
            <a:r>
              <a:rPr lang="en-US" sz="1300" dirty="0">
                <a:latin typeface="+mn-lt"/>
                <a:ea typeface="Times New Roman" panose="02020603050405020304" pitchFamily="18" charset="0"/>
              </a:rPr>
              <a:t>o</a:t>
            </a:r>
            <a:r>
              <a:rPr lang="en-US" sz="1300" spc="5" dirty="0">
                <a:latin typeface="+mn-lt"/>
                <a:ea typeface="Times New Roman" panose="02020603050405020304" pitchFamily="18" charset="0"/>
              </a:rPr>
              <a:t> </a:t>
            </a:r>
            <a:r>
              <a:rPr lang="en-US" sz="1300" spc="-5" dirty="0">
                <a:latin typeface="+mn-lt"/>
                <a:ea typeface="Times New Roman" panose="02020603050405020304" pitchFamily="18" charset="0"/>
              </a:rPr>
              <a:t>S</a:t>
            </a:r>
            <a:r>
              <a:rPr lang="en-US" sz="1300" dirty="0">
                <a:latin typeface="+mn-lt"/>
                <a:ea typeface="Times New Roman" panose="02020603050405020304" pitchFamily="18" charset="0"/>
              </a:rPr>
              <a:t>c</a:t>
            </a:r>
            <a:r>
              <a:rPr lang="en-US" sz="1300" spc="-5" dirty="0">
                <a:latin typeface="+mn-lt"/>
                <a:ea typeface="Times New Roman" panose="02020603050405020304" pitchFamily="18" charset="0"/>
              </a:rPr>
              <a:t>h</a:t>
            </a:r>
            <a:r>
              <a:rPr lang="en-US" sz="1300" dirty="0">
                <a:latin typeface="+mn-lt"/>
                <a:ea typeface="Times New Roman" panose="02020603050405020304" pitchFamily="18" charset="0"/>
              </a:rPr>
              <a:t>e</a:t>
            </a:r>
            <a:r>
              <a:rPr lang="en-US" sz="1300" spc="-5" dirty="0">
                <a:latin typeface="+mn-lt"/>
                <a:ea typeface="Times New Roman" panose="02020603050405020304" pitchFamily="18" charset="0"/>
              </a:rPr>
              <a:t>dul</a:t>
            </a:r>
            <a:r>
              <a:rPr lang="en-US" sz="1300" dirty="0">
                <a:latin typeface="+mn-lt"/>
                <a:ea typeface="Times New Roman" panose="02020603050405020304" pitchFamily="18" charset="0"/>
              </a:rPr>
              <a:t>e</a:t>
            </a:r>
            <a:r>
              <a:rPr lang="en-US" sz="1300" dirty="0" smtClean="0">
                <a:latin typeface="+mn-lt"/>
                <a:ea typeface="Times New Roman" panose="02020603050405020304" pitchFamily="18" charset="0"/>
              </a:rPr>
              <a:t>.</a:t>
            </a:r>
          </a:p>
          <a:p>
            <a:endParaRPr lang="en-US" sz="1300" dirty="0" smtClean="0">
              <a:latin typeface="+mn-lt"/>
              <a:ea typeface="Times New Roman" panose="02020603050405020304" pitchFamily="18" charset="0"/>
            </a:endParaRPr>
          </a:p>
          <a:p>
            <a:r>
              <a:rPr lang="en-US" sz="1300" dirty="0" smtClean="0">
                <a:latin typeface="+mn-lt"/>
              </a:rPr>
              <a:t>7. You </a:t>
            </a:r>
            <a:r>
              <a:rPr lang="en-US" sz="1300" dirty="0">
                <a:latin typeface="+mn-lt"/>
              </a:rPr>
              <a:t>can choose multiple selections in a single filter box by checking (clicking) each checkbox</a:t>
            </a:r>
            <a:r>
              <a:rPr lang="en-US" sz="1300" dirty="0" smtClean="0">
                <a:latin typeface="+mn-lt"/>
              </a:rPr>
              <a:t>.</a:t>
            </a:r>
          </a:p>
          <a:p>
            <a:endParaRPr lang="en-US" sz="1300" dirty="0" smtClean="0">
              <a:latin typeface="+mn-lt"/>
            </a:endParaRPr>
          </a:p>
          <a:p>
            <a:r>
              <a:rPr lang="en-US" sz="1300" dirty="0" smtClean="0">
                <a:latin typeface="+mn-lt"/>
              </a:rPr>
              <a:t>8. </a:t>
            </a:r>
            <a:r>
              <a:rPr lang="en-US" sz="1300" dirty="0">
                <a:latin typeface="+mn-lt"/>
              </a:rPr>
              <a:t>Below the grouped filters are additional filters for choosing by section name, section current status, primary flag and the length check validation</a:t>
            </a:r>
            <a:r>
              <a:rPr lang="en-US" sz="1300" dirty="0" smtClean="0">
                <a:latin typeface="+mn-lt"/>
              </a:rPr>
              <a:t>.</a:t>
            </a:r>
          </a:p>
          <a:p>
            <a:endParaRPr lang="en-US" sz="1300" dirty="0" smtClean="0">
              <a:latin typeface="+mn-lt"/>
            </a:endParaRPr>
          </a:p>
          <a:p>
            <a:pPr lvl="0" eaLnBrk="0" hangingPunct="0"/>
            <a:r>
              <a:rPr lang="en-US" sz="1300" dirty="0" smtClean="0">
                <a:latin typeface="+mn-lt"/>
              </a:rPr>
              <a:t>9. </a:t>
            </a:r>
            <a:r>
              <a:rPr lang="en-US" sz="1300" dirty="0">
                <a:latin typeface="+mn-lt"/>
              </a:rPr>
              <a:t>Once you have filtered the overall</a:t>
            </a:r>
          </a:p>
          <a:p>
            <a:r>
              <a:rPr lang="en-US" sz="1300" dirty="0">
                <a:latin typeface="+mn-lt"/>
              </a:rPr>
              <a:t>Proto down to your school’s schedule, you can study it for necessary changes: cancellations, modifications, and additions.  </a:t>
            </a:r>
            <a:r>
              <a:rPr lang="en-US" sz="1300" i="1" dirty="0">
                <a:latin typeface="+mn-lt"/>
              </a:rPr>
              <a:t>There is a separate tab for each of these actions</a:t>
            </a:r>
            <a:endParaRPr lang="en-US" sz="1300" dirty="0">
              <a:latin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033" y="627856"/>
            <a:ext cx="34004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908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 y="676512"/>
            <a:ext cx="8503920" cy="1169551"/>
          </a:xfrm>
          <a:prstGeom prst="rect">
            <a:avLst/>
          </a:prstGeom>
        </p:spPr>
        <p:txBody>
          <a:bodyPr>
            <a:spAutoFit/>
          </a:bodyPr>
          <a:lstStyle/>
          <a:p>
            <a:pPr lvl="0" eaLnBrk="0" hangingPunct="0">
              <a:buSzPts val="1100"/>
              <a:tabLst>
                <a:tab pos="304165" algn="l"/>
              </a:tabLst>
            </a:pPr>
            <a:r>
              <a:rPr lang="en-US" dirty="0" smtClean="0">
                <a:latin typeface="+mn-lt"/>
                <a:ea typeface="Times New Roman" panose="02020603050405020304" pitchFamily="18" charset="0"/>
                <a:cs typeface="Calibri" panose="020F0502020204030204" pitchFamily="34" charset="0"/>
              </a:rPr>
              <a:t>10. When </a:t>
            </a:r>
            <a:r>
              <a:rPr lang="en-US" dirty="0">
                <a:latin typeface="+mn-lt"/>
                <a:ea typeface="Times New Roman" panose="02020603050405020304" pitchFamily="18" charset="0"/>
                <a:cs typeface="Calibri" panose="020F0502020204030204" pitchFamily="34" charset="0"/>
              </a:rPr>
              <a:t>updating the terms (Spring to Summer) take the following steps</a:t>
            </a:r>
            <a:r>
              <a:rPr lang="en-US" dirty="0" smtClean="0">
                <a:latin typeface="+mn-lt"/>
                <a:ea typeface="Times New Roman" panose="02020603050405020304" pitchFamily="18" charset="0"/>
                <a:cs typeface="Calibri" panose="020F0502020204030204" pitchFamily="34" charset="0"/>
              </a:rPr>
              <a:t>:</a:t>
            </a:r>
          </a:p>
          <a:p>
            <a:pPr lvl="0" eaLnBrk="0" hangingPunct="0">
              <a:buSzPts val="1100"/>
              <a:tabLst>
                <a:tab pos="304165" algn="l"/>
              </a:tabLst>
            </a:pPr>
            <a:endParaRPr lang="en-US" dirty="0">
              <a:latin typeface="+mn-lt"/>
              <a:ea typeface="Times New Roman" panose="02020603050405020304" pitchFamily="18" charset="0"/>
              <a:cs typeface="Calibri" panose="020F0502020204030204" pitchFamily="34" charset="0"/>
            </a:endParaRPr>
          </a:p>
          <a:p>
            <a:pPr marL="460375" lvl="8" indent="-231775" eaLnBrk="0" hangingPunct="0">
              <a:buFont typeface="+mj-lt"/>
              <a:buAutoNum type="alphaLcPeriod"/>
              <a:tabLst>
                <a:tab pos="460375" algn="l"/>
              </a:tabLst>
            </a:pPr>
            <a:r>
              <a:rPr lang="en-US" dirty="0">
                <a:latin typeface="+mn-lt"/>
                <a:ea typeface="Times New Roman" panose="02020603050405020304" pitchFamily="18" charset="0"/>
                <a:cs typeface="Times New Roman" panose="02020603050405020304" pitchFamily="18" charset="0"/>
              </a:rPr>
              <a:t>Click on the icon at the upper left of the screen that looks like this (?).</a:t>
            </a:r>
          </a:p>
          <a:p>
            <a:pPr marL="460375" lvl="8" indent="-231775" eaLnBrk="0" hangingPunct="0">
              <a:buFont typeface="+mj-lt"/>
              <a:buAutoNum type="alphaLcPeriod"/>
              <a:tabLst>
                <a:tab pos="460375" algn="l"/>
              </a:tabLst>
            </a:pPr>
            <a:r>
              <a:rPr lang="en-US" dirty="0">
                <a:latin typeface="+mn-lt"/>
                <a:ea typeface="Times New Roman" panose="02020603050405020304" pitchFamily="18" charset="0"/>
                <a:cs typeface="Times New Roman" panose="02020603050405020304" pitchFamily="18" charset="0"/>
              </a:rPr>
              <a:t>Overwrite the “19/SP” with “</a:t>
            </a:r>
            <a:r>
              <a:rPr lang="en-US" dirty="0" smtClean="0">
                <a:latin typeface="+mn-lt"/>
                <a:ea typeface="Times New Roman" panose="02020603050405020304" pitchFamily="18" charset="0"/>
                <a:cs typeface="Times New Roman" panose="02020603050405020304" pitchFamily="18" charset="0"/>
              </a:rPr>
              <a:t>19/SU”</a:t>
            </a:r>
          </a:p>
          <a:p>
            <a:pPr marL="460375" lvl="8" indent="-231775" eaLnBrk="0" hangingPunct="0">
              <a:buFont typeface="+mj-lt"/>
              <a:buAutoNum type="alphaLcPeriod"/>
              <a:tabLst>
                <a:tab pos="460375" algn="l"/>
              </a:tabLst>
            </a:pPr>
            <a:r>
              <a:rPr lang="en-US" dirty="0" smtClean="0">
                <a:latin typeface="+mn-lt"/>
                <a:ea typeface="Times New Roman" panose="02020603050405020304" pitchFamily="18" charset="0"/>
              </a:rPr>
              <a:t>Then </a:t>
            </a:r>
            <a:r>
              <a:rPr lang="en-US" dirty="0">
                <a:latin typeface="+mn-lt"/>
                <a:ea typeface="Times New Roman" panose="02020603050405020304" pitchFamily="18" charset="0"/>
              </a:rPr>
              <a:t>click the blue double arrow “Refresh” Icon just above the term entry box.</a:t>
            </a:r>
            <a:endParaRPr lang="en-US" dirty="0">
              <a:latin typeface="+mn-lt"/>
            </a:endParaRPr>
          </a:p>
        </p:txBody>
      </p:sp>
      <p:pic>
        <p:nvPicPr>
          <p:cNvPr id="71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768" y="2130783"/>
            <a:ext cx="21764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267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38" y="580922"/>
            <a:ext cx="8503920" cy="307777"/>
          </a:xfrm>
          <a:prstGeom prst="rect">
            <a:avLst/>
          </a:prstGeom>
        </p:spPr>
        <p:txBody>
          <a:bodyPr>
            <a:spAutoFit/>
          </a:bodyPr>
          <a:lstStyle/>
          <a:p>
            <a:pPr lvl="0" eaLnBrk="0" hangingPunct="0">
              <a:spcBef>
                <a:spcPts val="285"/>
              </a:spcBef>
              <a:buSzPts val="1100"/>
              <a:tabLst>
                <a:tab pos="304800" algn="l"/>
              </a:tabLst>
            </a:pPr>
            <a:r>
              <a:rPr lang="en-US" dirty="0" smtClean="0">
                <a:latin typeface="+mn-lt"/>
                <a:ea typeface="Times New Roman" panose="02020603050405020304" pitchFamily="18" charset="0"/>
                <a:cs typeface="Calibri" panose="020F0502020204030204" pitchFamily="34" charset="0"/>
              </a:rPr>
              <a:t>11. </a:t>
            </a:r>
            <a:r>
              <a:rPr lang="en-US" u="sng" dirty="0" smtClean="0">
                <a:latin typeface="+mn-lt"/>
                <a:ea typeface="Times New Roman" panose="02020603050405020304" pitchFamily="18" charset="0"/>
                <a:cs typeface="Calibri" panose="020F0502020204030204" pitchFamily="34" charset="0"/>
              </a:rPr>
              <a:t>To</a:t>
            </a:r>
            <a:r>
              <a:rPr lang="en-US" u="sng" spc="5" dirty="0" smtClean="0">
                <a:latin typeface="+mn-lt"/>
                <a:ea typeface="Times New Roman" panose="02020603050405020304" pitchFamily="18" charset="0"/>
                <a:cs typeface="Calibri" panose="020F0502020204030204" pitchFamily="34" charset="0"/>
              </a:rPr>
              <a:t> </a:t>
            </a:r>
            <a:r>
              <a:rPr lang="en-US" u="sng" spc="-5" dirty="0">
                <a:latin typeface="+mn-lt"/>
                <a:ea typeface="Times New Roman" panose="02020603050405020304" pitchFamily="18" charset="0"/>
                <a:cs typeface="Calibri" panose="020F0502020204030204" pitchFamily="34" charset="0"/>
              </a:rPr>
              <a:t>Ca</a:t>
            </a:r>
            <a:r>
              <a:rPr lang="en-US" u="sng" spc="-20" dirty="0">
                <a:latin typeface="+mn-lt"/>
                <a:ea typeface="Times New Roman" panose="02020603050405020304" pitchFamily="18" charset="0"/>
                <a:cs typeface="Calibri" panose="020F0502020204030204" pitchFamily="34" charset="0"/>
              </a:rPr>
              <a:t>n</a:t>
            </a:r>
            <a:r>
              <a:rPr lang="en-US" u="sng" dirty="0">
                <a:latin typeface="+mn-lt"/>
                <a:ea typeface="Times New Roman" panose="02020603050405020304" pitchFamily="18" charset="0"/>
                <a:cs typeface="Calibri" panose="020F0502020204030204" pitchFamily="34" charset="0"/>
              </a:rPr>
              <a:t>cel </a:t>
            </a:r>
            <a:r>
              <a:rPr lang="en-US" u="sng" spc="-5" dirty="0">
                <a:latin typeface="+mn-lt"/>
                <a:ea typeface="Times New Roman" panose="02020603050405020304" pitchFamily="18" charset="0"/>
                <a:cs typeface="Calibri" panose="020F0502020204030204" pitchFamily="34" charset="0"/>
              </a:rPr>
              <a:t>S</a:t>
            </a:r>
            <a:r>
              <a:rPr lang="en-US" u="sng" spc="-10" dirty="0">
                <a:latin typeface="+mn-lt"/>
                <a:ea typeface="Times New Roman" panose="02020603050405020304" pitchFamily="18" charset="0"/>
                <a:cs typeface="Calibri" panose="020F0502020204030204" pitchFamily="34" charset="0"/>
              </a:rPr>
              <a:t>e</a:t>
            </a:r>
            <a:r>
              <a:rPr lang="en-US" u="sng" dirty="0">
                <a:latin typeface="+mn-lt"/>
                <a:ea typeface="Times New Roman" panose="02020603050405020304" pitchFamily="18" charset="0"/>
                <a:cs typeface="Calibri" panose="020F0502020204030204" pitchFamily="34" charset="0"/>
              </a:rPr>
              <a:t>ct</a:t>
            </a:r>
            <a:r>
              <a:rPr lang="en-US" u="sng" spc="-15" dirty="0">
                <a:latin typeface="+mn-lt"/>
                <a:ea typeface="Times New Roman" panose="02020603050405020304" pitchFamily="18" charset="0"/>
                <a:cs typeface="Calibri" panose="020F0502020204030204" pitchFamily="34" charset="0"/>
              </a:rPr>
              <a:t>i</a:t>
            </a:r>
            <a:r>
              <a:rPr lang="en-US" u="sng" spc="5" dirty="0">
                <a:latin typeface="+mn-lt"/>
                <a:ea typeface="Times New Roman" panose="02020603050405020304" pitchFamily="18" charset="0"/>
                <a:cs typeface="Calibri" panose="020F0502020204030204" pitchFamily="34" charset="0"/>
              </a:rPr>
              <a:t>o</a:t>
            </a:r>
            <a:r>
              <a:rPr lang="en-US" u="sng" spc="-5" dirty="0">
                <a:latin typeface="+mn-lt"/>
                <a:ea typeface="Times New Roman" panose="02020603050405020304" pitchFamily="18" charset="0"/>
                <a:cs typeface="Calibri" panose="020F0502020204030204" pitchFamily="34" charset="0"/>
              </a:rPr>
              <a:t>n</a:t>
            </a:r>
            <a:r>
              <a:rPr lang="en-US" u="sng" dirty="0">
                <a:latin typeface="+mn-lt"/>
                <a:ea typeface="Times New Roman" panose="02020603050405020304" pitchFamily="18" charset="0"/>
                <a:cs typeface="Calibri" panose="020F0502020204030204" pitchFamily="34" charset="0"/>
              </a:rPr>
              <a:t>s</a:t>
            </a:r>
            <a:r>
              <a:rPr lang="en-US" dirty="0">
                <a:latin typeface="+mn-lt"/>
                <a:ea typeface="Times New Roman" panose="02020603050405020304" pitchFamily="18" charset="0"/>
                <a:cs typeface="Calibri" panose="020F0502020204030204" pitchFamily="34" charset="0"/>
              </a:rPr>
              <a:t>:</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li</a:t>
            </a:r>
            <a:r>
              <a:rPr lang="en-US" dirty="0">
                <a:latin typeface="+mn-lt"/>
                <a:ea typeface="Times New Roman" panose="02020603050405020304" pitchFamily="18" charset="0"/>
                <a:cs typeface="Calibri" panose="020F0502020204030204" pitchFamily="34" charset="0"/>
              </a:rPr>
              <a:t>ck</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n</a:t>
            </a:r>
            <a:r>
              <a:rPr lang="en-US" spc="-1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t>
            </a:r>
            <a:r>
              <a:rPr lang="en-US" spc="-10" dirty="0">
                <a:latin typeface="+mn-lt"/>
                <a:ea typeface="Times New Roman" panose="02020603050405020304" pitchFamily="18" charset="0"/>
                <a:cs typeface="Calibri" panose="020F0502020204030204" pitchFamily="34" charset="0"/>
              </a:rPr>
              <a:t>T</a:t>
            </a:r>
            <a:r>
              <a:rPr lang="en-US"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B</a:t>
            </a:r>
            <a:r>
              <a:rPr lang="en-US"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Can</a:t>
            </a:r>
            <a:r>
              <a:rPr lang="en-US" dirty="0">
                <a:latin typeface="+mn-lt"/>
                <a:ea typeface="Times New Roman" panose="02020603050405020304" pitchFamily="18" charset="0"/>
                <a:cs typeface="Calibri" panose="020F0502020204030204" pitchFamily="34" charset="0"/>
              </a:rPr>
              <a:t>ce</a:t>
            </a:r>
            <a:r>
              <a:rPr lang="en-US" spc="-5" dirty="0">
                <a:latin typeface="+mn-lt"/>
                <a:ea typeface="Times New Roman" panose="02020603050405020304" pitchFamily="18" charset="0"/>
                <a:cs typeface="Calibri" panose="020F0502020204030204" pitchFamily="34" charset="0"/>
              </a:rPr>
              <a:t>l</a:t>
            </a:r>
            <a:r>
              <a:rPr lang="en-US" spc="-15" dirty="0">
                <a:latin typeface="+mn-lt"/>
                <a:ea typeface="Times New Roman" panose="02020603050405020304" pitchFamily="18" charset="0"/>
                <a:cs typeface="Calibri" panose="020F0502020204030204" pitchFamily="34" charset="0"/>
              </a:rPr>
              <a:t>l</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d</a:t>
            </a:r>
            <a:r>
              <a:rPr lang="en-US" dirty="0">
                <a:latin typeface="+mn-lt"/>
                <a:ea typeface="Times New Roman" panose="02020603050405020304" pitchFamily="18" charset="0"/>
                <a:cs typeface="Calibri" panose="020F0502020204030204" pitchFamily="34" charset="0"/>
              </a:rPr>
              <a:t>”</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a</a:t>
            </a:r>
            <a:r>
              <a:rPr lang="en-US" dirty="0">
                <a:latin typeface="+mn-lt"/>
                <a:ea typeface="Times New Roman" panose="02020603050405020304" pitchFamily="18" charset="0"/>
                <a:cs typeface="Calibri" panose="020F0502020204030204" pitchFamily="34" charset="0"/>
              </a:rPr>
              <a:t>b</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20" dirty="0">
                <a:latin typeface="+mn-lt"/>
                <a:ea typeface="Times New Roman" panose="02020603050405020304" pitchFamily="18" charset="0"/>
                <a:cs typeface="Calibri" panose="020F0502020204030204" pitchFamily="34" charset="0"/>
              </a:rPr>
              <a:t>b</a:t>
            </a:r>
            <a:r>
              <a:rPr lang="en-US" spc="5" dirty="0">
                <a:latin typeface="+mn-lt"/>
                <a:ea typeface="Times New Roman" panose="02020603050405020304" pitchFamily="18" charset="0"/>
                <a:cs typeface="Calibri" panose="020F0502020204030204" pitchFamily="34" charset="0"/>
              </a:rPr>
              <a:t>o</a:t>
            </a:r>
            <a:r>
              <a:rPr lang="en-US" spc="-10" dirty="0">
                <a:latin typeface="+mn-lt"/>
                <a:ea typeface="Times New Roman" panose="02020603050405020304" pitchFamily="18" charset="0"/>
                <a:cs typeface="Calibri" panose="020F0502020204030204" pitchFamily="34" charset="0"/>
              </a:rPr>
              <a:t>t</a:t>
            </a:r>
            <a:r>
              <a:rPr lang="en-US" dirty="0">
                <a:latin typeface="+mn-lt"/>
                <a:ea typeface="Times New Roman" panose="02020603050405020304" pitchFamily="18" charset="0"/>
                <a:cs typeface="Calibri" panose="020F0502020204030204" pitchFamily="34" charset="0"/>
              </a:rPr>
              <a:t>t</a:t>
            </a:r>
            <a:r>
              <a:rPr lang="en-US" spc="-10"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f t</a:t>
            </a:r>
            <a:r>
              <a:rPr lang="en-US" spc="-20"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pag</a:t>
            </a:r>
            <a:r>
              <a:rPr lang="en-US" dirty="0">
                <a:latin typeface="+mn-lt"/>
                <a:ea typeface="Times New Roman" panose="02020603050405020304" pitchFamily="18" charset="0"/>
                <a:cs typeface="Calibri" panose="020F0502020204030204" pitchFamily="34" charset="0"/>
              </a:rPr>
              <a:t>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79" y="910008"/>
            <a:ext cx="7263771" cy="47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038" y="1594175"/>
            <a:ext cx="7846255" cy="3088987"/>
          </a:xfrm>
          <a:prstGeom prst="rect">
            <a:avLst/>
          </a:prstGeom>
        </p:spPr>
        <p:txBody>
          <a:bodyPr wrap="square">
            <a:spAutoFit/>
          </a:bodyPr>
          <a:lstStyle/>
          <a:p>
            <a:pPr marL="344488" marR="3129280" lvl="1" indent="-285750" eaLnBrk="0" hangingPunct="0">
              <a:lnSpc>
                <a:spcPct val="107000"/>
              </a:lnSpc>
              <a:spcBef>
                <a:spcPts val="280"/>
              </a:spcBef>
              <a:buSzPts val="1100"/>
              <a:buFont typeface="+mj-lt"/>
              <a:buAutoNum type="alphaLcPeriod"/>
              <a:tabLst>
                <a:tab pos="761365" algn="l"/>
              </a:tabLst>
            </a:pPr>
            <a:r>
              <a:rPr lang="en-US" spc="-5" dirty="0" smtClean="0">
                <a:latin typeface="+mn-lt"/>
                <a:ea typeface="Times New Roman" panose="02020603050405020304" pitchFamily="18" charset="0"/>
                <a:cs typeface="Calibri" panose="020F0502020204030204" pitchFamily="34" charset="0"/>
              </a:rPr>
              <a:t>The</a:t>
            </a:r>
            <a:r>
              <a:rPr lang="en-US" spc="5" dirty="0" smtClean="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page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pens up</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with p</a:t>
            </a:r>
            <a:r>
              <a:rPr lang="en-US" spc="-15" dirty="0">
                <a:latin typeface="+mn-lt"/>
                <a:ea typeface="Times New Roman" panose="02020603050405020304" pitchFamily="18" charset="0"/>
                <a:cs typeface="Calibri" panose="020F0502020204030204" pitchFamily="34" charset="0"/>
              </a:rPr>
              <a:t>r</a:t>
            </a:r>
            <a:r>
              <a:rPr lang="en-US" spc="-5" dirty="0">
                <a:latin typeface="+mn-lt"/>
                <a:ea typeface="Times New Roman" panose="02020603050405020304" pitchFamily="18" charset="0"/>
                <a:cs typeface="Calibri" panose="020F0502020204030204" pitchFamily="34" charset="0"/>
              </a:rPr>
              <a:t>e- filtered </a:t>
            </a:r>
            <a:r>
              <a:rPr lang="en-US" spc="-15"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py </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f</a:t>
            </a:r>
            <a:r>
              <a:rPr lang="en-US" spc="-10" dirty="0">
                <a:latin typeface="+mn-lt"/>
                <a:ea typeface="Times New Roman" panose="02020603050405020304" pitchFamily="18" charset="0"/>
                <a:cs typeface="Calibri" panose="020F0502020204030204" pitchFamily="34" charset="0"/>
              </a:rPr>
              <a:t> y</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ur</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P</a:t>
            </a:r>
            <a:r>
              <a:rPr lang="en-US" spc="-5" dirty="0">
                <a:latin typeface="+mn-lt"/>
                <a:ea typeface="Times New Roman" panose="02020603050405020304" pitchFamily="18" charset="0"/>
                <a:cs typeface="Calibri" panose="020F0502020204030204" pitchFamily="34" charset="0"/>
              </a:rPr>
              <a:t>RO</a:t>
            </a:r>
            <a:r>
              <a:rPr lang="en-US" spc="-10"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O rep</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rt</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and the</a:t>
            </a:r>
            <a:r>
              <a:rPr lang="en-US" spc="5" dirty="0">
                <a:latin typeface="+mn-lt"/>
                <a:ea typeface="Times New Roman" panose="02020603050405020304" pitchFamily="18" charset="0"/>
                <a:cs typeface="Calibri" panose="020F0502020204030204" pitchFamily="34" charset="0"/>
              </a:rPr>
              <a:t> </a:t>
            </a:r>
            <a:r>
              <a:rPr lang="en-US" spc="-15" dirty="0">
                <a:latin typeface="+mn-lt"/>
                <a:ea typeface="Times New Roman" panose="02020603050405020304" pitchFamily="18" charset="0"/>
                <a:cs typeface="Calibri" panose="020F0502020204030204" pitchFamily="34" charset="0"/>
              </a:rPr>
              <a:t>s</a:t>
            </a:r>
            <a:r>
              <a:rPr lang="en-US" spc="-5" dirty="0">
                <a:latin typeface="+mn-lt"/>
                <a:ea typeface="Times New Roman" panose="02020603050405020304" pitchFamily="18" charset="0"/>
                <a:cs typeface="Calibri" panose="020F0502020204030204" pitchFamily="34" charset="0"/>
              </a:rPr>
              <a:t>a</a:t>
            </a:r>
            <a:r>
              <a:rPr lang="en-US" spc="-10"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g</a:t>
            </a:r>
            <a:r>
              <a:rPr lang="en-US" spc="-15" dirty="0">
                <a:latin typeface="+mn-lt"/>
                <a:ea typeface="Times New Roman" panose="02020603050405020304" pitchFamily="18" charset="0"/>
                <a:cs typeface="Calibri" panose="020F0502020204030204" pitchFamily="34" charset="0"/>
              </a:rPr>
              <a:t>r</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uped filters.</a:t>
            </a:r>
            <a:r>
              <a:rPr lang="en-US" spc="23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The</a:t>
            </a:r>
            <a:r>
              <a:rPr lang="en-US" spc="5" dirty="0">
                <a:latin typeface="+mn-lt"/>
                <a:ea typeface="Times New Roman" panose="02020603050405020304" pitchFamily="18" charset="0"/>
                <a:cs typeface="Calibri" panose="020F0502020204030204" pitchFamily="34" charset="0"/>
              </a:rPr>
              <a:t> </a:t>
            </a:r>
            <a:r>
              <a:rPr lang="en-US" spc="-10"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asiest</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w</a:t>
            </a:r>
            <a:r>
              <a:rPr lang="en-US" spc="-15" dirty="0">
                <a:latin typeface="+mn-lt"/>
                <a:ea typeface="Times New Roman" panose="02020603050405020304" pitchFamily="18" charset="0"/>
                <a:cs typeface="Calibri" panose="020F0502020204030204" pitchFamily="34" charset="0"/>
              </a:rPr>
              <a:t>a</a:t>
            </a:r>
            <a:r>
              <a:rPr lang="en-US" spc="-5"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 </a:t>
            </a:r>
            <a:r>
              <a:rPr lang="en-US" spc="-10"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o ch</a:t>
            </a:r>
            <a:r>
              <a:rPr lang="en-US" spc="5" dirty="0">
                <a:latin typeface="+mn-lt"/>
                <a:ea typeface="Times New Roman" panose="02020603050405020304" pitchFamily="18" charset="0"/>
                <a:cs typeface="Calibri" panose="020F0502020204030204" pitchFamily="34" charset="0"/>
              </a:rPr>
              <a:t>o</a:t>
            </a:r>
            <a:r>
              <a:rPr lang="en-US" spc="-10"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se sect</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ns </a:t>
            </a:r>
            <a:r>
              <a:rPr lang="en-US" spc="-15" dirty="0">
                <a:latin typeface="+mn-lt"/>
                <a:ea typeface="Times New Roman" panose="02020603050405020304" pitchFamily="18" charset="0"/>
                <a:cs typeface="Calibri" panose="020F0502020204030204" pitchFamily="34" charset="0"/>
              </a:rPr>
              <a:t>f</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r can</a:t>
            </a:r>
            <a:r>
              <a:rPr lang="en-US" spc="-15"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ellat</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 is</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to select</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th</a:t>
            </a:r>
            <a:r>
              <a:rPr lang="en-US" spc="-10"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f</a:t>
            </a:r>
            <a:r>
              <a:rPr lang="en-US" spc="-15" dirty="0">
                <a:latin typeface="+mn-lt"/>
                <a:ea typeface="Times New Roman" panose="02020603050405020304" pitchFamily="18" charset="0"/>
                <a:cs typeface="Calibri" panose="020F0502020204030204" pitchFamily="34" charset="0"/>
              </a:rPr>
              <a:t>r</a:t>
            </a:r>
            <a:r>
              <a:rPr lang="en-US" spc="-10"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a:t>
            </a:r>
            <a:r>
              <a:rPr lang="en-US" spc="-20" dirty="0">
                <a:latin typeface="+mn-lt"/>
                <a:ea typeface="Times New Roman" panose="02020603050405020304" pitchFamily="18" charset="0"/>
                <a:cs typeface="Calibri" panose="020F0502020204030204" pitchFamily="34" charset="0"/>
              </a:rPr>
              <a:t>h</a:t>
            </a:r>
            <a:r>
              <a:rPr lang="en-US" spc="-5"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15" dirty="0">
                <a:latin typeface="+mn-lt"/>
                <a:ea typeface="Times New Roman" panose="02020603050405020304" pitchFamily="18" charset="0"/>
                <a:cs typeface="Calibri" panose="020F0502020204030204" pitchFamily="34" charset="0"/>
              </a:rPr>
              <a:t>S</a:t>
            </a:r>
            <a:r>
              <a:rPr lang="en-US" spc="-5" dirty="0">
                <a:latin typeface="+mn-lt"/>
                <a:ea typeface="Times New Roman" panose="02020603050405020304" pitchFamily="18" charset="0"/>
                <a:cs typeface="Calibri" panose="020F0502020204030204" pitchFamily="34" charset="0"/>
              </a:rPr>
              <a:t>ect</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ns </a:t>
            </a:r>
            <a:r>
              <a:rPr lang="en-US" spc="-10" dirty="0">
                <a:latin typeface="+mn-lt"/>
                <a:ea typeface="Times New Roman" panose="02020603050405020304" pitchFamily="18" charset="0"/>
                <a:cs typeface="Calibri" panose="020F0502020204030204" pitchFamily="34" charset="0"/>
              </a:rPr>
              <a:t>to </a:t>
            </a:r>
            <a:r>
              <a:rPr lang="en-US" spc="-5" dirty="0">
                <a:latin typeface="+mn-lt"/>
                <a:ea typeface="Times New Roman" panose="02020603050405020304" pitchFamily="18" charset="0"/>
                <a:cs typeface="Calibri" panose="020F0502020204030204" pitchFamily="34" charset="0"/>
              </a:rPr>
              <a:t>be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Cancelle</a:t>
            </a:r>
            <a:r>
              <a:rPr lang="en-US" spc="-15" dirty="0">
                <a:latin typeface="+mn-lt"/>
                <a:ea typeface="Times New Roman" panose="02020603050405020304" pitchFamily="18" charset="0"/>
                <a:cs typeface="Calibri" panose="020F0502020204030204" pitchFamily="34" charset="0"/>
              </a:rPr>
              <a:t>d</a:t>
            </a:r>
            <a:r>
              <a:rPr lang="en-US" spc="-5" dirty="0">
                <a:latin typeface="+mn-lt"/>
                <a:ea typeface="Times New Roman" panose="02020603050405020304" pitchFamily="18" charset="0"/>
                <a:cs typeface="Calibri" panose="020F0502020204030204" pitchFamily="34" charset="0"/>
              </a:rPr>
              <a:t>”</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fil</a:t>
            </a:r>
            <a:r>
              <a:rPr lang="en-US" spc="-15"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er g</a:t>
            </a:r>
            <a:r>
              <a:rPr lang="en-US" spc="-15" dirty="0">
                <a:latin typeface="+mn-lt"/>
                <a:ea typeface="Times New Roman" panose="02020603050405020304" pitchFamily="18" charset="0"/>
                <a:cs typeface="Calibri" panose="020F0502020204030204" pitchFamily="34" charset="0"/>
              </a:rPr>
              <a:t>r</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up.</a:t>
            </a:r>
          </a:p>
          <a:p>
            <a:pPr marL="344488" marR="3206115" lvl="1" indent="-285750" eaLnBrk="0" hangingPunct="0">
              <a:lnSpc>
                <a:spcPct val="107000"/>
              </a:lnSpc>
              <a:buSzPts val="1100"/>
              <a:buFont typeface="+mj-lt"/>
              <a:buAutoNum type="alphaLcPeriod"/>
              <a:tabLst>
                <a:tab pos="761365" algn="l"/>
              </a:tabLst>
            </a:pPr>
            <a:r>
              <a:rPr lang="en-US" spc="-5" dirty="0">
                <a:latin typeface="+mn-lt"/>
                <a:ea typeface="Times New Roman" panose="02020603050405020304" pitchFamily="18" charset="0"/>
                <a:cs typeface="Calibri" panose="020F0502020204030204" pitchFamily="34" charset="0"/>
              </a:rPr>
              <a:t>N</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w</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can use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the </a:t>
            </a:r>
            <a:r>
              <a:rPr lang="en-US" spc="5" dirty="0">
                <a:latin typeface="+mn-lt"/>
                <a:ea typeface="Times New Roman" panose="02020603050405020304" pitchFamily="18" charset="0"/>
                <a:cs typeface="Calibri" panose="020F0502020204030204" pitchFamily="34" charset="0"/>
              </a:rPr>
              <a:t>“</a:t>
            </a:r>
            <a:r>
              <a:rPr lang="en-US" spc="-5" dirty="0">
                <a:latin typeface="+mn-lt"/>
                <a:ea typeface="Times New Roman" panose="02020603050405020304" pitchFamily="18" charset="0"/>
                <a:cs typeface="Calibri" panose="020F0502020204030204" pitchFamily="34" charset="0"/>
              </a:rPr>
              <a:t>Filt</a:t>
            </a:r>
            <a:r>
              <a:rPr lang="en-US" spc="-10"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r Secti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ns</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by</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Subj</a:t>
            </a:r>
            <a:r>
              <a:rPr lang="en-US" spc="-10"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ct” pulld</a:t>
            </a:r>
            <a:r>
              <a:rPr lang="en-US" spc="-10"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wn filter </a:t>
            </a:r>
            <a:r>
              <a:rPr lang="en-US" spc="-10"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l</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it</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the</a:t>
            </a:r>
            <a:r>
              <a:rPr lang="en-US" spc="5" dirty="0">
                <a:latin typeface="+mn-lt"/>
                <a:ea typeface="Times New Roman" panose="02020603050405020304" pitchFamily="18" charset="0"/>
                <a:cs typeface="Calibri" panose="020F0502020204030204" pitchFamily="34" charset="0"/>
              </a:rPr>
              <a:t> </a:t>
            </a:r>
            <a:r>
              <a:rPr lang="en-US" spc="-15" dirty="0">
                <a:latin typeface="+mn-lt"/>
                <a:ea typeface="Times New Roman" panose="02020603050405020304" pitchFamily="18" charset="0"/>
                <a:cs typeface="Calibri" panose="020F0502020204030204" pitchFamily="34" charset="0"/>
              </a:rPr>
              <a:t>s</a:t>
            </a:r>
            <a:r>
              <a:rPr lang="en-US" spc="-5" dirty="0">
                <a:latin typeface="+mn-lt"/>
                <a:ea typeface="Times New Roman" panose="02020603050405020304" pitchFamily="18" charset="0"/>
                <a:cs typeface="Calibri" panose="020F0502020204030204" pitchFamily="34" charset="0"/>
              </a:rPr>
              <a:t>ect</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ns </a:t>
            </a:r>
            <a:r>
              <a:rPr lang="en-US" spc="-15" dirty="0">
                <a:latin typeface="+mn-lt"/>
                <a:ea typeface="Times New Roman" panose="02020603050405020304" pitchFamily="18" charset="0"/>
                <a:cs typeface="Calibri" panose="020F0502020204030204" pitchFamily="34" charset="0"/>
              </a:rPr>
              <a:t>s</a:t>
            </a:r>
            <a:r>
              <a:rPr lang="en-US" spc="-5" dirty="0">
                <a:latin typeface="+mn-lt"/>
                <a:ea typeface="Times New Roman" panose="02020603050405020304" pitchFamily="18" charset="0"/>
                <a:cs typeface="Calibri" panose="020F0502020204030204" pitchFamily="34" charset="0"/>
              </a:rPr>
              <a:t>h</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wn to</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gi</a:t>
            </a:r>
            <a:r>
              <a:rPr lang="en-US" spc="5" dirty="0">
                <a:latin typeface="+mn-lt"/>
                <a:ea typeface="Times New Roman" panose="02020603050405020304" pitchFamily="18" charset="0"/>
                <a:cs typeface="Calibri" panose="020F0502020204030204" pitchFamily="34" charset="0"/>
              </a:rPr>
              <a:t>v</a:t>
            </a:r>
            <a:r>
              <a:rPr lang="en-US" spc="-5" dirty="0">
                <a:latin typeface="+mn-lt"/>
                <a:ea typeface="Times New Roman" panose="02020603050405020304" pitchFamily="18" charset="0"/>
                <a:cs typeface="Calibri" panose="020F0502020204030204" pitchFamily="34" charset="0"/>
              </a:rPr>
              <a:t>en</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set</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f</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subjects.</a:t>
            </a:r>
          </a:p>
          <a:p>
            <a:pPr marL="344488" marR="3165475" lvl="1" indent="-285750" eaLnBrk="0" hangingPunct="0">
              <a:lnSpc>
                <a:spcPct val="107000"/>
              </a:lnSpc>
              <a:spcBef>
                <a:spcPts val="5"/>
              </a:spcBef>
              <a:buSzPts val="1100"/>
              <a:buFont typeface="+mj-lt"/>
              <a:buAutoNum type="alphaLcPeriod"/>
              <a:tabLst>
                <a:tab pos="761365" algn="l"/>
              </a:tabLst>
            </a:pPr>
            <a:r>
              <a:rPr lang="en-US" spc="-5" dirty="0">
                <a:latin typeface="+mn-lt"/>
                <a:ea typeface="Times New Roman" panose="02020603050405020304" pitchFamily="18" charset="0"/>
                <a:cs typeface="Calibri" panose="020F0502020204030204" pitchFamily="34" charset="0"/>
              </a:rPr>
              <a:t>Again, y</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can se</a:t>
            </a:r>
            <a:r>
              <a:rPr lang="en-US" spc="-15" dirty="0">
                <a:latin typeface="+mn-lt"/>
                <a:ea typeface="Times New Roman" panose="02020603050405020304" pitchFamily="18" charset="0"/>
                <a:cs typeface="Calibri" panose="020F0502020204030204" pitchFamily="34" charset="0"/>
              </a:rPr>
              <a:t>l</a:t>
            </a:r>
            <a:r>
              <a:rPr lang="en-US" spc="-5" dirty="0">
                <a:latin typeface="+mn-lt"/>
                <a:ea typeface="Times New Roman" panose="02020603050405020304" pitchFamily="18" charset="0"/>
                <a:cs typeface="Calibri" panose="020F0502020204030204" pitchFamily="34" charset="0"/>
              </a:rPr>
              <a:t>ect</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ult</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ple sect</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ns </a:t>
            </a:r>
            <a:r>
              <a:rPr lang="en-US" spc="-15" dirty="0">
                <a:latin typeface="+mn-lt"/>
                <a:ea typeface="Times New Roman" panose="02020603050405020304" pitchFamily="18" charset="0"/>
                <a:cs typeface="Calibri" panose="020F0502020204030204" pitchFamily="34" charset="0"/>
              </a:rPr>
              <a:t>f</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r can</a:t>
            </a:r>
            <a:r>
              <a:rPr lang="en-US" spc="-15"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ellat</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 by using the</a:t>
            </a:r>
            <a:r>
              <a:rPr lang="en-US" spc="5" dirty="0">
                <a:latin typeface="+mn-lt"/>
                <a:ea typeface="Times New Roman" panose="02020603050405020304" pitchFamily="18" charset="0"/>
                <a:cs typeface="Calibri" panose="020F0502020204030204" pitchFamily="34" charset="0"/>
              </a:rPr>
              <a:t> </a:t>
            </a:r>
            <a:r>
              <a:rPr lang="en-US" spc="-15"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ntr</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l</a:t>
            </a:r>
            <a:r>
              <a:rPr lang="en-US" spc="-15" dirty="0">
                <a:latin typeface="+mn-lt"/>
                <a:ea typeface="Times New Roman" panose="02020603050405020304" pitchFamily="18" charset="0"/>
                <a:cs typeface="Calibri" panose="020F0502020204030204" pitchFamily="34" charset="0"/>
              </a:rPr>
              <a:t>-</a:t>
            </a:r>
            <a:r>
              <a:rPr lang="en-US" spc="-5" dirty="0">
                <a:latin typeface="+mn-lt"/>
                <a:ea typeface="Times New Roman" panose="02020603050405020304" pitchFamily="18" charset="0"/>
                <a:cs typeface="Calibri" panose="020F0502020204030204" pitchFamily="34" charset="0"/>
              </a:rPr>
              <a:t>click</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m</a:t>
            </a:r>
            <a:r>
              <a:rPr lang="en-US" spc="-10"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th</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d.</a:t>
            </a:r>
          </a:p>
          <a:p>
            <a:pPr marL="344488" marR="3133090" lvl="1" indent="-285750" eaLnBrk="0" hangingPunct="0">
              <a:lnSpc>
                <a:spcPct val="107000"/>
              </a:lnSpc>
              <a:spcBef>
                <a:spcPts val="5"/>
              </a:spcBef>
              <a:buSzPts val="1100"/>
              <a:buFont typeface="+mj-lt"/>
              <a:buAutoNum type="alphaLcPeriod"/>
              <a:tabLst>
                <a:tab pos="761365" algn="l"/>
              </a:tabLst>
            </a:pPr>
            <a:r>
              <a:rPr lang="en-US" spc="-5" dirty="0">
                <a:latin typeface="+mn-lt"/>
                <a:ea typeface="Times New Roman" panose="02020603050405020304" pitchFamily="18" charset="0"/>
                <a:cs typeface="Calibri" panose="020F0502020204030204" pitchFamily="34" charset="0"/>
              </a:rPr>
              <a:t>Once you have selected your sections to be cancelled, you need to enter the type of cancellation in the first column of the page:</a:t>
            </a:r>
            <a:endParaRPr lang="en-US" spc="-5" dirty="0">
              <a:effectLst/>
              <a:latin typeface="+mn-lt"/>
              <a:ea typeface="Times New Roman" panose="02020603050405020304" pitchFamily="18" charset="0"/>
              <a:cs typeface="Calibri" panose="020F0502020204030204" pitchFamily="34"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954" y="1447188"/>
            <a:ext cx="2925763"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927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 y="645332"/>
            <a:ext cx="8503920" cy="1407116"/>
          </a:xfrm>
          <a:prstGeom prst="rect">
            <a:avLst/>
          </a:prstGeom>
        </p:spPr>
        <p:txBody>
          <a:bodyPr wrap="square">
            <a:spAutoFit/>
          </a:bodyPr>
          <a:lstStyle/>
          <a:p>
            <a:pPr lvl="0" eaLnBrk="0" hangingPunct="0">
              <a:buSzPts val="1100"/>
              <a:tabLst>
                <a:tab pos="304800" algn="l"/>
              </a:tabLst>
            </a:pPr>
            <a:r>
              <a:rPr lang="en-US" dirty="0" smtClean="0">
                <a:latin typeface="+mn-lt"/>
                <a:ea typeface="Times New Roman" panose="02020603050405020304" pitchFamily="18" charset="0"/>
                <a:cs typeface="Calibri" panose="020F0502020204030204" pitchFamily="34" charset="0"/>
              </a:rPr>
              <a:t>12. </a:t>
            </a:r>
            <a:r>
              <a:rPr lang="en-US" u="sng" dirty="0" smtClean="0">
                <a:latin typeface="+mn-lt"/>
                <a:ea typeface="Times New Roman" panose="02020603050405020304" pitchFamily="18" charset="0"/>
                <a:cs typeface="Calibri" panose="020F0502020204030204" pitchFamily="34" charset="0"/>
              </a:rPr>
              <a:t>To</a:t>
            </a:r>
            <a:r>
              <a:rPr lang="en-US" u="sng" spc="-5" dirty="0" smtClean="0">
                <a:latin typeface="+mn-lt"/>
                <a:ea typeface="Times New Roman" panose="02020603050405020304" pitchFamily="18" charset="0"/>
                <a:cs typeface="Calibri" panose="020F0502020204030204" pitchFamily="34" charset="0"/>
              </a:rPr>
              <a:t> </a:t>
            </a:r>
            <a:r>
              <a:rPr lang="en-US" u="sng" spc="-10" dirty="0">
                <a:latin typeface="+mn-lt"/>
                <a:ea typeface="Times New Roman" panose="02020603050405020304" pitchFamily="18" charset="0"/>
                <a:cs typeface="Calibri" panose="020F0502020204030204" pitchFamily="34" charset="0"/>
              </a:rPr>
              <a:t>M</a:t>
            </a:r>
            <a:r>
              <a:rPr lang="en-US" u="sng" spc="5" dirty="0">
                <a:latin typeface="+mn-lt"/>
                <a:ea typeface="Times New Roman" panose="02020603050405020304" pitchFamily="18" charset="0"/>
                <a:cs typeface="Calibri" panose="020F0502020204030204" pitchFamily="34" charset="0"/>
              </a:rPr>
              <a:t>o</a:t>
            </a:r>
            <a:r>
              <a:rPr lang="en-US" u="sng" spc="-5" dirty="0">
                <a:latin typeface="+mn-lt"/>
                <a:ea typeface="Times New Roman" panose="02020603050405020304" pitchFamily="18" charset="0"/>
                <a:cs typeface="Calibri" panose="020F0502020204030204" pitchFamily="34" charset="0"/>
              </a:rPr>
              <a:t>dif</a:t>
            </a:r>
            <a:r>
              <a:rPr lang="en-US" u="sng" dirty="0">
                <a:latin typeface="+mn-lt"/>
                <a:ea typeface="Times New Roman" panose="02020603050405020304" pitchFamily="18" charset="0"/>
                <a:cs typeface="Calibri" panose="020F0502020204030204" pitchFamily="34" charset="0"/>
              </a:rPr>
              <a:t>y</a:t>
            </a:r>
            <a:r>
              <a:rPr lang="en-US" u="sng" spc="5" dirty="0">
                <a:latin typeface="+mn-lt"/>
                <a:ea typeface="Times New Roman" panose="02020603050405020304" pitchFamily="18" charset="0"/>
                <a:cs typeface="Calibri" panose="020F0502020204030204" pitchFamily="34" charset="0"/>
              </a:rPr>
              <a:t> </a:t>
            </a:r>
            <a:r>
              <a:rPr lang="en-US" u="sng" spc="-5" dirty="0">
                <a:latin typeface="+mn-lt"/>
                <a:ea typeface="Times New Roman" panose="02020603050405020304" pitchFamily="18" charset="0"/>
                <a:cs typeface="Calibri" panose="020F0502020204030204" pitchFamily="34" charset="0"/>
              </a:rPr>
              <a:t>S</a:t>
            </a:r>
            <a:r>
              <a:rPr lang="en-US" u="sng" spc="-10" dirty="0">
                <a:latin typeface="+mn-lt"/>
                <a:ea typeface="Times New Roman" panose="02020603050405020304" pitchFamily="18" charset="0"/>
                <a:cs typeface="Calibri" panose="020F0502020204030204" pitchFamily="34" charset="0"/>
              </a:rPr>
              <a:t>e</a:t>
            </a:r>
            <a:r>
              <a:rPr lang="en-US" u="sng" dirty="0">
                <a:latin typeface="+mn-lt"/>
                <a:ea typeface="Times New Roman" panose="02020603050405020304" pitchFamily="18" charset="0"/>
                <a:cs typeface="Calibri" panose="020F0502020204030204" pitchFamily="34" charset="0"/>
              </a:rPr>
              <a:t>ct</a:t>
            </a:r>
            <a:r>
              <a:rPr lang="en-US" u="sng" spc="-15" dirty="0">
                <a:latin typeface="+mn-lt"/>
                <a:ea typeface="Times New Roman" panose="02020603050405020304" pitchFamily="18" charset="0"/>
                <a:cs typeface="Calibri" panose="020F0502020204030204" pitchFamily="34" charset="0"/>
              </a:rPr>
              <a:t>i</a:t>
            </a:r>
            <a:r>
              <a:rPr lang="en-US" u="sng" spc="5" dirty="0">
                <a:latin typeface="+mn-lt"/>
                <a:ea typeface="Times New Roman" panose="02020603050405020304" pitchFamily="18" charset="0"/>
                <a:cs typeface="Calibri" panose="020F0502020204030204" pitchFamily="34" charset="0"/>
              </a:rPr>
              <a:t>o</a:t>
            </a:r>
            <a:r>
              <a:rPr lang="en-US" u="sng" spc="-5" dirty="0">
                <a:latin typeface="+mn-lt"/>
                <a:ea typeface="Times New Roman" panose="02020603050405020304" pitchFamily="18" charset="0"/>
                <a:cs typeface="Calibri" panose="020F0502020204030204" pitchFamily="34" charset="0"/>
              </a:rPr>
              <a:t>n</a:t>
            </a:r>
            <a:r>
              <a:rPr lang="en-US" u="sng" dirty="0">
                <a:latin typeface="+mn-lt"/>
                <a:ea typeface="Times New Roman" panose="02020603050405020304" pitchFamily="18" charset="0"/>
                <a:cs typeface="Calibri" panose="020F0502020204030204" pitchFamily="34" charset="0"/>
              </a:rPr>
              <a:t>s</a:t>
            </a:r>
            <a:r>
              <a:rPr lang="en-US" dirty="0">
                <a:latin typeface="+mn-lt"/>
                <a:ea typeface="Times New Roman" panose="02020603050405020304" pitchFamily="18" charset="0"/>
                <a:cs typeface="Calibri" panose="020F0502020204030204" pitchFamily="34" charset="0"/>
              </a:rPr>
              <a:t>:</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li</a:t>
            </a:r>
            <a:r>
              <a:rPr lang="en-US" dirty="0">
                <a:latin typeface="+mn-lt"/>
                <a:ea typeface="Times New Roman" panose="02020603050405020304" pitchFamily="18" charset="0"/>
                <a:cs typeface="Calibri" panose="020F0502020204030204" pitchFamily="34" charset="0"/>
              </a:rPr>
              <a:t>ck</a:t>
            </a:r>
            <a:r>
              <a:rPr lang="en-US" spc="-10" dirty="0">
                <a:latin typeface="+mn-lt"/>
                <a:ea typeface="Times New Roman" panose="02020603050405020304" pitchFamily="18" charset="0"/>
                <a:cs typeface="Calibri" panose="020F0502020204030204" pitchFamily="34" charset="0"/>
              </a:rPr>
              <a:t> o</a:t>
            </a:r>
            <a:r>
              <a:rPr lang="en-US" dirty="0">
                <a:latin typeface="+mn-lt"/>
                <a:ea typeface="Times New Roman" panose="02020603050405020304" pitchFamily="18" charset="0"/>
                <a:cs typeface="Calibri" panose="020F0502020204030204" pitchFamily="34" charset="0"/>
              </a:rPr>
              <a:t>n</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t>
            </a:r>
            <a:r>
              <a:rPr lang="en-US" spc="-10" dirty="0">
                <a:latin typeface="+mn-lt"/>
                <a:ea typeface="Times New Roman" panose="02020603050405020304" pitchFamily="18" charset="0"/>
                <a:cs typeface="Calibri" panose="020F0502020204030204" pitchFamily="34" charset="0"/>
              </a:rPr>
              <a:t>T</a:t>
            </a:r>
            <a:r>
              <a:rPr lang="en-US"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B</a:t>
            </a:r>
            <a:r>
              <a:rPr lang="en-US"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spc="-10" dirty="0" err="1">
                <a:latin typeface="+mn-lt"/>
                <a:ea typeface="Times New Roman" panose="02020603050405020304" pitchFamily="18" charset="0"/>
                <a:cs typeface="Calibri" panose="020F0502020204030204" pitchFamily="34" charset="0"/>
              </a:rPr>
              <a:t>M</a:t>
            </a:r>
            <a:r>
              <a:rPr lang="en-US" spc="5" dirty="0" err="1">
                <a:latin typeface="+mn-lt"/>
                <a:ea typeface="Times New Roman" panose="02020603050405020304" pitchFamily="18" charset="0"/>
                <a:cs typeface="Calibri" panose="020F0502020204030204" pitchFamily="34" charset="0"/>
              </a:rPr>
              <a:t>o</a:t>
            </a:r>
            <a:r>
              <a:rPr lang="en-US" spc="-5" dirty="0" err="1">
                <a:latin typeface="+mn-lt"/>
                <a:ea typeface="Times New Roman" panose="02020603050405020304" pitchFamily="18" charset="0"/>
                <a:cs typeface="Calibri" panose="020F0502020204030204" pitchFamily="34" charset="0"/>
              </a:rPr>
              <a:t>dif</a:t>
            </a:r>
            <a:r>
              <a:rPr lang="en-US" dirty="0" err="1">
                <a:latin typeface="+mn-lt"/>
                <a:ea typeface="Times New Roman" panose="02020603050405020304" pitchFamily="18" charset="0"/>
                <a:cs typeface="Calibri" panose="020F0502020204030204" pitchFamily="34" charset="0"/>
              </a:rPr>
              <a:t>e</a:t>
            </a:r>
            <a:r>
              <a:rPr lang="en-US" spc="-15" dirty="0" err="1">
                <a:latin typeface="+mn-lt"/>
                <a:ea typeface="Times New Roman" panose="02020603050405020304" pitchFamily="18" charset="0"/>
                <a:cs typeface="Calibri" panose="020F0502020204030204" pitchFamily="34" charset="0"/>
              </a:rPr>
              <a:t>d</a:t>
            </a:r>
            <a:r>
              <a:rPr lang="en-US" dirty="0">
                <a:latin typeface="+mn-lt"/>
                <a:ea typeface="Times New Roman" panose="02020603050405020304" pitchFamily="18" charset="0"/>
                <a:cs typeface="Calibri" panose="020F0502020204030204" pitchFamily="34" charset="0"/>
              </a:rPr>
              <a:t>”</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a</a:t>
            </a:r>
            <a:r>
              <a:rPr lang="en-US" dirty="0">
                <a:latin typeface="+mn-lt"/>
                <a:ea typeface="Times New Roman" panose="02020603050405020304" pitchFamily="18" charset="0"/>
                <a:cs typeface="Calibri" panose="020F0502020204030204" pitchFamily="34" charset="0"/>
              </a:rPr>
              <a:t>b</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20" dirty="0">
                <a:latin typeface="+mn-lt"/>
                <a:ea typeface="Times New Roman" panose="02020603050405020304" pitchFamily="18" charset="0"/>
                <a:cs typeface="Calibri" panose="020F0502020204030204" pitchFamily="34" charset="0"/>
              </a:rPr>
              <a:t>b</a:t>
            </a:r>
            <a:r>
              <a:rPr lang="en-US" spc="5" dirty="0">
                <a:latin typeface="+mn-lt"/>
                <a:ea typeface="Times New Roman" panose="02020603050405020304" pitchFamily="18" charset="0"/>
                <a:cs typeface="Calibri" panose="020F0502020204030204" pitchFamily="34" charset="0"/>
              </a:rPr>
              <a:t>o</a:t>
            </a:r>
            <a:r>
              <a:rPr lang="en-US" spc="-10" dirty="0">
                <a:latin typeface="+mn-lt"/>
                <a:ea typeface="Times New Roman" panose="02020603050405020304" pitchFamily="18" charset="0"/>
                <a:cs typeface="Calibri" panose="020F0502020204030204" pitchFamily="34" charset="0"/>
              </a:rPr>
              <a:t>t</a:t>
            </a:r>
            <a:r>
              <a:rPr lang="en-US" dirty="0">
                <a:latin typeface="+mn-lt"/>
                <a:ea typeface="Times New Roman" panose="02020603050405020304" pitchFamily="18" charset="0"/>
                <a:cs typeface="Calibri" panose="020F0502020204030204" pitchFamily="34" charset="0"/>
              </a:rPr>
              <a:t>t</a:t>
            </a:r>
            <a:r>
              <a:rPr lang="en-US" spc="-10"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f t</a:t>
            </a:r>
            <a:r>
              <a:rPr lang="en-US" spc="-20"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pag</a:t>
            </a:r>
            <a:r>
              <a:rPr lang="en-US" dirty="0">
                <a:latin typeface="+mn-lt"/>
                <a:ea typeface="Times New Roman" panose="02020603050405020304" pitchFamily="18" charset="0"/>
                <a:cs typeface="Calibri" panose="020F0502020204030204" pitchFamily="34" charset="0"/>
              </a:rPr>
              <a:t>e.</a:t>
            </a:r>
          </a:p>
          <a:p>
            <a:pPr marL="742950" marR="224155" lvl="1" indent="-285750" eaLnBrk="0" hangingPunct="0">
              <a:lnSpc>
                <a:spcPct val="107000"/>
              </a:lnSpc>
              <a:spcBef>
                <a:spcPts val="110"/>
              </a:spcBef>
              <a:buSzPts val="1100"/>
              <a:buFont typeface="+mj-lt"/>
              <a:buAutoNum type="alphaLcPeriod"/>
              <a:tabLst>
                <a:tab pos="761365" algn="l"/>
              </a:tabLst>
            </a:pPr>
            <a:r>
              <a:rPr lang="en-US" spc="-5" dirty="0">
                <a:latin typeface="+mn-lt"/>
                <a:ea typeface="Times New Roman" panose="02020603050405020304" pitchFamily="18" charset="0"/>
                <a:cs typeface="Calibri" panose="020F0502020204030204" pitchFamily="34" charset="0"/>
              </a:rPr>
              <a:t>Again y</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 </a:t>
            </a:r>
            <a:r>
              <a:rPr lang="en-US" spc="-15" dirty="0">
                <a:latin typeface="+mn-lt"/>
                <a:ea typeface="Times New Roman" panose="02020603050405020304" pitchFamily="18" charset="0"/>
                <a:cs typeface="Calibri" panose="020F0502020204030204" pitchFamily="34" charset="0"/>
              </a:rPr>
              <a:t>s</a:t>
            </a:r>
            <a:r>
              <a:rPr lang="en-US" spc="-5" dirty="0">
                <a:latin typeface="+mn-lt"/>
                <a:ea typeface="Times New Roman" panose="02020603050405020304" pitchFamily="18" charset="0"/>
                <a:cs typeface="Calibri" panose="020F0502020204030204" pitchFamily="34" charset="0"/>
              </a:rPr>
              <a:t>tart</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with</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ur</a:t>
            </a:r>
            <a:r>
              <a:rPr lang="en-US" spc="-2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mo</a:t>
            </a:r>
            <a:r>
              <a:rPr lang="en-US" spc="-5" dirty="0">
                <a:latin typeface="+mn-lt"/>
                <a:ea typeface="Times New Roman" panose="02020603050405020304" pitchFamily="18" charset="0"/>
                <a:cs typeface="Calibri" panose="020F0502020204030204" pitchFamily="34" charset="0"/>
              </a:rPr>
              <a:t>dif</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ed </a:t>
            </a:r>
            <a:r>
              <a:rPr lang="en-US" spc="5" dirty="0">
                <a:latin typeface="+mn-lt"/>
                <a:ea typeface="Times New Roman" panose="02020603050405020304" pitchFamily="18" charset="0"/>
                <a:cs typeface="Calibri" panose="020F0502020204030204" pitchFamily="34" charset="0"/>
              </a:rPr>
              <a:t>P</a:t>
            </a:r>
            <a:r>
              <a:rPr lang="en-US" spc="-15" dirty="0">
                <a:latin typeface="+mn-lt"/>
                <a:ea typeface="Times New Roman" panose="02020603050405020304" pitchFamily="18" charset="0"/>
                <a:cs typeface="Calibri" panose="020F0502020204030204" pitchFamily="34" charset="0"/>
              </a:rPr>
              <a:t>r</a:t>
            </a:r>
            <a:r>
              <a:rPr lang="en-US" spc="5" dirty="0">
                <a:latin typeface="+mn-lt"/>
                <a:ea typeface="Times New Roman" panose="02020603050405020304" pitchFamily="18" charset="0"/>
                <a:cs typeface="Calibri" panose="020F0502020204030204" pitchFamily="34" charset="0"/>
              </a:rPr>
              <a:t>o</a:t>
            </a:r>
            <a:r>
              <a:rPr lang="en-US" spc="-10"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 </a:t>
            </a:r>
            <a:r>
              <a:rPr lang="en-US" spc="-15" dirty="0">
                <a:latin typeface="+mn-lt"/>
                <a:ea typeface="Times New Roman" panose="02020603050405020304" pitchFamily="18" charset="0"/>
                <a:cs typeface="Calibri" panose="020F0502020204030204" pitchFamily="34" charset="0"/>
              </a:rPr>
              <a:t>s</a:t>
            </a:r>
            <a:r>
              <a:rPr lang="en-US" spc="-5" dirty="0">
                <a:latin typeface="+mn-lt"/>
                <a:ea typeface="Times New Roman" panose="02020603050405020304" pitchFamily="18" charset="0"/>
                <a:cs typeface="Calibri" panose="020F0502020204030204" pitchFamily="34" charset="0"/>
              </a:rPr>
              <a:t>chedule</a:t>
            </a:r>
            <a:r>
              <a:rPr lang="en-US" spc="5" dirty="0">
                <a:latin typeface="+mn-lt"/>
                <a:ea typeface="Times New Roman" panose="02020603050405020304" pitchFamily="18" charset="0"/>
                <a:cs typeface="Calibri" panose="020F0502020204030204" pitchFamily="34" charset="0"/>
              </a:rPr>
              <a:t> </a:t>
            </a:r>
            <a:r>
              <a:rPr lang="en-US" spc="-15" dirty="0">
                <a:latin typeface="+mn-lt"/>
                <a:ea typeface="Times New Roman" panose="02020603050405020304" pitchFamily="18" charset="0"/>
                <a:cs typeface="Calibri" panose="020F0502020204030204" pitchFamily="34" charset="0"/>
              </a:rPr>
              <a:t>a</a:t>
            </a:r>
            <a:r>
              <a:rPr lang="en-US" spc="-5" dirty="0">
                <a:latin typeface="+mn-lt"/>
                <a:ea typeface="Times New Roman" panose="02020603050405020304" pitchFamily="18" charset="0"/>
                <a:cs typeface="Calibri" panose="020F0502020204030204" pitchFamily="34" charset="0"/>
              </a:rPr>
              <a:t>nd y</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 h</a:t>
            </a:r>
            <a:r>
              <a:rPr lang="en-US" spc="-15" dirty="0">
                <a:latin typeface="+mn-lt"/>
                <a:ea typeface="Times New Roman" panose="02020603050405020304" pitchFamily="18" charset="0"/>
                <a:cs typeface="Calibri" panose="020F0502020204030204" pitchFamily="34" charset="0"/>
              </a:rPr>
              <a:t>a</a:t>
            </a:r>
            <a:r>
              <a:rPr lang="en-US" spc="5" dirty="0">
                <a:latin typeface="+mn-lt"/>
                <a:ea typeface="Times New Roman" panose="02020603050405020304" pitchFamily="18" charset="0"/>
                <a:cs typeface="Calibri" panose="020F0502020204030204" pitchFamily="34" charset="0"/>
              </a:rPr>
              <a:t>v</a:t>
            </a:r>
            <a:r>
              <a:rPr lang="en-US" spc="-5"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the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g</a:t>
            </a:r>
            <a:r>
              <a:rPr lang="en-US" spc="-15" dirty="0">
                <a:latin typeface="+mn-lt"/>
                <a:ea typeface="Times New Roman" panose="02020603050405020304" pitchFamily="18" charset="0"/>
                <a:cs typeface="Calibri" panose="020F0502020204030204" pitchFamily="34" charset="0"/>
              </a:rPr>
              <a:t>r</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uped </a:t>
            </a:r>
            <a:r>
              <a:rPr lang="en-US" spc="-15" dirty="0">
                <a:latin typeface="+mn-lt"/>
                <a:ea typeface="Times New Roman" panose="02020603050405020304" pitchFamily="18" charset="0"/>
                <a:cs typeface="Calibri" panose="020F0502020204030204" pitchFamily="34" charset="0"/>
              </a:rPr>
              <a:t>s</a:t>
            </a:r>
            <a:r>
              <a:rPr lang="en-US" spc="-5" dirty="0">
                <a:latin typeface="+mn-lt"/>
                <a:ea typeface="Times New Roman" panose="02020603050405020304" pitchFamily="18" charset="0"/>
                <a:cs typeface="Calibri" panose="020F0502020204030204" pitchFamily="34" charset="0"/>
              </a:rPr>
              <a:t>ect</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 filters,</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this t</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called</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t>
            </a:r>
            <a:r>
              <a:rPr lang="en-US" spc="-5" dirty="0">
                <a:latin typeface="+mn-lt"/>
                <a:ea typeface="Times New Roman" panose="02020603050405020304" pitchFamily="18" charset="0"/>
                <a:cs typeface="Calibri" panose="020F0502020204030204" pitchFamily="34" charset="0"/>
              </a:rPr>
              <a:t>Se</a:t>
            </a:r>
            <a:r>
              <a:rPr lang="en-US" spc="-15"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ns </a:t>
            </a:r>
            <a:r>
              <a:rPr lang="en-US" spc="-10"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 </a:t>
            </a:r>
            <a:r>
              <a:rPr lang="en-US" spc="-20" dirty="0">
                <a:latin typeface="+mn-lt"/>
                <a:ea typeface="Times New Roman" panose="02020603050405020304" pitchFamily="18" charset="0"/>
                <a:cs typeface="Calibri" panose="020F0502020204030204" pitchFamily="34" charset="0"/>
              </a:rPr>
              <a:t>b</a:t>
            </a:r>
            <a:r>
              <a:rPr lang="en-US" spc="-5"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dified</a:t>
            </a:r>
            <a:r>
              <a:rPr lang="en-US" spc="-15" dirty="0">
                <a:latin typeface="+mn-lt"/>
                <a:ea typeface="Times New Roman" panose="02020603050405020304" pitchFamily="18" charset="0"/>
                <a:cs typeface="Calibri" panose="020F0502020204030204" pitchFamily="34" charset="0"/>
              </a:rPr>
              <a:t>.</a:t>
            </a:r>
            <a:r>
              <a:rPr lang="en-US" spc="-5" dirty="0">
                <a:latin typeface="+mn-lt"/>
                <a:ea typeface="Times New Roman" panose="02020603050405020304" pitchFamily="18" charset="0"/>
                <a:cs typeface="Calibri" panose="020F0502020204030204" pitchFamily="34" charset="0"/>
              </a:rPr>
              <a:t>” </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Se</a:t>
            </a:r>
            <a:r>
              <a:rPr lang="en-US" spc="-15" dirty="0">
                <a:latin typeface="+mn-lt"/>
                <a:ea typeface="Times New Roman" panose="02020603050405020304" pitchFamily="18" charset="0"/>
                <a:cs typeface="Calibri" panose="020F0502020204030204" pitchFamily="34" charset="0"/>
              </a:rPr>
              <a:t>l</a:t>
            </a:r>
            <a:r>
              <a:rPr lang="en-US" spc="-10"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ct</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the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se</a:t>
            </a:r>
            <a:r>
              <a:rPr lang="en-US" spc="-15"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ns</a:t>
            </a:r>
            <a:r>
              <a:rPr lang="en-US" spc="-10" dirty="0">
                <a:latin typeface="+mn-lt"/>
                <a:ea typeface="Times New Roman" panose="02020603050405020304" pitchFamily="18" charset="0"/>
                <a:cs typeface="Calibri" panose="020F0502020204030204" pitchFamily="34" charset="0"/>
              </a:rPr>
              <a:t> y</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 need</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to </a:t>
            </a:r>
            <a:r>
              <a:rPr lang="en-US" spc="5" dirty="0">
                <a:latin typeface="+mn-lt"/>
                <a:ea typeface="Times New Roman" panose="02020603050405020304" pitchFamily="18" charset="0"/>
                <a:cs typeface="Calibri" panose="020F0502020204030204" pitchFamily="34" charset="0"/>
              </a:rPr>
              <a:t>mo</a:t>
            </a:r>
            <a:r>
              <a:rPr lang="en-US" spc="-5" dirty="0">
                <a:latin typeface="+mn-lt"/>
                <a:ea typeface="Times New Roman" panose="02020603050405020304" pitchFamily="18" charset="0"/>
                <a:cs typeface="Calibri" panose="020F0502020204030204" pitchFamily="34" charset="0"/>
              </a:rPr>
              <a:t>di</a:t>
            </a:r>
            <a:r>
              <a:rPr lang="en-US" spc="-15" dirty="0">
                <a:latin typeface="+mn-lt"/>
                <a:ea typeface="Times New Roman" panose="02020603050405020304" pitchFamily="18" charset="0"/>
                <a:cs typeface="Calibri" panose="020F0502020204030204" pitchFamily="34" charset="0"/>
              </a:rPr>
              <a:t>f</a:t>
            </a:r>
            <a:r>
              <a:rPr lang="en-US" spc="-5"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in t</a:t>
            </a:r>
            <a:r>
              <a:rPr lang="en-US" spc="-20" dirty="0">
                <a:latin typeface="+mn-lt"/>
                <a:ea typeface="Times New Roman" panose="02020603050405020304" pitchFamily="18" charset="0"/>
                <a:cs typeface="Calibri" panose="020F0502020204030204" pitchFamily="34" charset="0"/>
              </a:rPr>
              <a:t>h</a:t>
            </a:r>
            <a:r>
              <a:rPr lang="en-US" spc="-5"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s</a:t>
            </a:r>
            <a:r>
              <a:rPr lang="en-US" spc="-15" dirty="0">
                <a:latin typeface="+mn-lt"/>
                <a:ea typeface="Times New Roman" panose="02020603050405020304" pitchFamily="18" charset="0"/>
                <a:cs typeface="Calibri" panose="020F0502020204030204" pitchFamily="34" charset="0"/>
              </a:rPr>
              <a:t>a</a:t>
            </a:r>
            <a:r>
              <a:rPr lang="en-US" spc="5"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w</a:t>
            </a:r>
            <a:r>
              <a:rPr lang="en-US" spc="-15" dirty="0">
                <a:latin typeface="+mn-lt"/>
                <a:ea typeface="Times New Roman" panose="02020603050405020304" pitchFamily="18" charset="0"/>
                <a:cs typeface="Calibri" panose="020F0502020204030204" pitchFamily="34" charset="0"/>
              </a:rPr>
              <a:t>a</a:t>
            </a:r>
            <a:r>
              <a:rPr lang="en-US" spc="-5"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 </a:t>
            </a:r>
            <a:r>
              <a:rPr lang="en-US" spc="-10" dirty="0">
                <a:latin typeface="+mn-lt"/>
                <a:ea typeface="Times New Roman" panose="02020603050405020304" pitchFamily="18" charset="0"/>
                <a:cs typeface="Calibri" panose="020F0502020204030204" pitchFamily="34" charset="0"/>
              </a:rPr>
              <a:t>yo</a:t>
            </a:r>
            <a:r>
              <a:rPr lang="en-US" spc="-5" dirty="0">
                <a:latin typeface="+mn-lt"/>
                <a:ea typeface="Times New Roman" panose="02020603050405020304" pitchFamily="18" charset="0"/>
                <a:cs typeface="Calibri" panose="020F0502020204030204" pitchFamily="34" charset="0"/>
              </a:rPr>
              <a:t>u ch</a:t>
            </a:r>
            <a:r>
              <a:rPr lang="en-US" spc="5" dirty="0">
                <a:latin typeface="+mn-lt"/>
                <a:ea typeface="Times New Roman" panose="02020603050405020304" pitchFamily="18" charset="0"/>
                <a:cs typeface="Calibri" panose="020F0502020204030204" pitchFamily="34" charset="0"/>
              </a:rPr>
              <a:t>o</a:t>
            </a:r>
            <a:r>
              <a:rPr lang="en-US" spc="-10"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se</a:t>
            </a:r>
            <a:r>
              <a:rPr lang="en-US" spc="5" dirty="0">
                <a:latin typeface="+mn-lt"/>
                <a:ea typeface="Times New Roman" panose="02020603050405020304" pitchFamily="18" charset="0"/>
                <a:cs typeface="Calibri" panose="020F0502020204030204" pitchFamily="34" charset="0"/>
              </a:rPr>
              <a:t> </a:t>
            </a:r>
            <a:r>
              <a:rPr lang="en-US" spc="-15" dirty="0">
                <a:latin typeface="+mn-lt"/>
                <a:ea typeface="Times New Roman" panose="02020603050405020304" pitchFamily="18" charset="0"/>
                <a:cs typeface="Calibri" panose="020F0502020204030204" pitchFamily="34" charset="0"/>
              </a:rPr>
              <a:t>s</a:t>
            </a:r>
            <a:r>
              <a:rPr lang="en-US" spc="-5" dirty="0">
                <a:latin typeface="+mn-lt"/>
                <a:ea typeface="Times New Roman" panose="02020603050405020304" pitchFamily="18" charset="0"/>
                <a:cs typeface="Calibri" panose="020F0502020204030204" pitchFamily="34" charset="0"/>
              </a:rPr>
              <a:t>ect</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ns</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to cance</a:t>
            </a:r>
            <a:r>
              <a:rPr lang="en-US" spc="-15" dirty="0">
                <a:latin typeface="+mn-lt"/>
                <a:ea typeface="Times New Roman" panose="02020603050405020304" pitchFamily="18" charset="0"/>
                <a:cs typeface="Calibri" panose="020F0502020204030204" pitchFamily="34" charset="0"/>
              </a:rPr>
              <a:t>l</a:t>
            </a:r>
            <a:r>
              <a:rPr lang="en-US" spc="-5" dirty="0">
                <a:latin typeface="+mn-lt"/>
                <a:ea typeface="Times New Roman" panose="02020603050405020304" pitchFamily="18" charset="0"/>
                <a:cs typeface="Calibri" panose="020F0502020204030204" pitchFamily="34" charset="0"/>
              </a:rPr>
              <a:t>.</a:t>
            </a:r>
          </a:p>
          <a:p>
            <a:pPr marL="742950" lvl="1" indent="-285750" eaLnBrk="0" hangingPunct="0">
              <a:lnSpc>
                <a:spcPts val="1330"/>
              </a:lnSpc>
              <a:buSzPts val="1100"/>
              <a:buFont typeface="+mj-lt"/>
              <a:buAutoNum type="alphaLcPeriod"/>
              <a:tabLst>
                <a:tab pos="761365" algn="l"/>
              </a:tabLst>
            </a:pPr>
            <a:r>
              <a:rPr lang="en-US" b="1" spc="-5" dirty="0">
                <a:latin typeface="+mn-lt"/>
                <a:cs typeface="Calibri" panose="020F0502020204030204" pitchFamily="34" charset="0"/>
              </a:rPr>
              <a:t>YOU W</a:t>
            </a:r>
            <a:r>
              <a:rPr lang="en-US" b="1" spc="-10" dirty="0">
                <a:latin typeface="+mn-lt"/>
                <a:cs typeface="Calibri" panose="020F0502020204030204" pitchFamily="34" charset="0"/>
              </a:rPr>
              <a:t>I</a:t>
            </a:r>
            <a:r>
              <a:rPr lang="en-US" b="1" spc="-5" dirty="0">
                <a:latin typeface="+mn-lt"/>
                <a:cs typeface="Calibri" panose="020F0502020204030204" pitchFamily="34" charset="0"/>
              </a:rPr>
              <a:t>LL</a:t>
            </a:r>
            <a:r>
              <a:rPr lang="en-US" b="1" spc="-10" dirty="0">
                <a:latin typeface="+mn-lt"/>
                <a:cs typeface="Calibri" panose="020F0502020204030204" pitchFamily="34" charset="0"/>
              </a:rPr>
              <a:t> </a:t>
            </a:r>
            <a:r>
              <a:rPr lang="en-US" b="1" spc="-5" dirty="0">
                <a:latin typeface="+mn-lt"/>
                <a:cs typeface="Calibri" panose="020F0502020204030204" pitchFamily="34" charset="0"/>
              </a:rPr>
              <a:t>NOT MOD</a:t>
            </a:r>
            <a:r>
              <a:rPr lang="en-US" b="1" spc="5" dirty="0">
                <a:latin typeface="+mn-lt"/>
                <a:cs typeface="Calibri" panose="020F0502020204030204" pitchFamily="34" charset="0"/>
              </a:rPr>
              <a:t>I</a:t>
            </a:r>
            <a:r>
              <a:rPr lang="en-US" b="1" spc="-5" dirty="0">
                <a:latin typeface="+mn-lt"/>
                <a:cs typeface="Calibri" panose="020F0502020204030204" pitchFamily="34" charset="0"/>
              </a:rPr>
              <a:t>FY</a:t>
            </a:r>
            <a:r>
              <a:rPr lang="en-US" b="1" spc="-10" dirty="0">
                <a:latin typeface="+mn-lt"/>
                <a:cs typeface="Calibri" panose="020F0502020204030204" pitchFamily="34" charset="0"/>
              </a:rPr>
              <a:t> T</a:t>
            </a:r>
            <a:r>
              <a:rPr lang="en-US" b="1" spc="-15" dirty="0">
                <a:latin typeface="+mn-lt"/>
                <a:cs typeface="Calibri" panose="020F0502020204030204" pitchFamily="34" charset="0"/>
              </a:rPr>
              <a:t>H</a:t>
            </a:r>
            <a:r>
              <a:rPr lang="en-US" b="1" spc="-5" dirty="0">
                <a:latin typeface="+mn-lt"/>
                <a:cs typeface="Calibri" panose="020F0502020204030204" pitchFamily="34" charset="0"/>
              </a:rPr>
              <a:t>E D</a:t>
            </a:r>
            <a:r>
              <a:rPr lang="en-US" b="1" spc="-10" dirty="0">
                <a:latin typeface="+mn-lt"/>
                <a:cs typeface="Calibri" panose="020F0502020204030204" pitchFamily="34" charset="0"/>
              </a:rPr>
              <a:t>A</a:t>
            </a:r>
            <a:r>
              <a:rPr lang="en-US" b="1" spc="5" dirty="0">
                <a:latin typeface="+mn-lt"/>
                <a:cs typeface="Calibri" panose="020F0502020204030204" pitchFamily="34" charset="0"/>
              </a:rPr>
              <a:t>T</a:t>
            </a:r>
            <a:r>
              <a:rPr lang="en-US" b="1" spc="-5" dirty="0">
                <a:latin typeface="+mn-lt"/>
                <a:cs typeface="Calibri" panose="020F0502020204030204" pitchFamily="34" charset="0"/>
              </a:rPr>
              <a:t>A</a:t>
            </a:r>
            <a:r>
              <a:rPr lang="en-US" b="1" spc="-10" dirty="0">
                <a:latin typeface="+mn-lt"/>
                <a:cs typeface="Calibri" panose="020F0502020204030204" pitchFamily="34" charset="0"/>
              </a:rPr>
              <a:t> </a:t>
            </a:r>
            <a:r>
              <a:rPr lang="en-US" b="1" spc="-5" dirty="0">
                <a:latin typeface="+mn-lt"/>
                <a:cs typeface="Calibri" panose="020F0502020204030204" pitchFamily="34" charset="0"/>
              </a:rPr>
              <a:t>HE</a:t>
            </a:r>
            <a:r>
              <a:rPr lang="en-US" b="1" spc="-10" dirty="0">
                <a:latin typeface="+mn-lt"/>
                <a:cs typeface="Calibri" panose="020F0502020204030204" pitchFamily="34" charset="0"/>
              </a:rPr>
              <a:t>R</a:t>
            </a:r>
            <a:r>
              <a:rPr lang="en-US" b="1" spc="-5" dirty="0">
                <a:latin typeface="+mn-lt"/>
                <a:cs typeface="Calibri" panose="020F0502020204030204" pitchFamily="34" charset="0"/>
              </a:rPr>
              <a:t>E – </a:t>
            </a:r>
            <a:r>
              <a:rPr lang="en-US" b="1" spc="5" dirty="0">
                <a:latin typeface="+mn-lt"/>
                <a:cs typeface="Calibri" panose="020F0502020204030204" pitchFamily="34" charset="0"/>
              </a:rPr>
              <a:t>T</a:t>
            </a:r>
            <a:r>
              <a:rPr lang="en-US" b="1" spc="-15" dirty="0">
                <a:latin typeface="+mn-lt"/>
                <a:cs typeface="Calibri" panose="020F0502020204030204" pitchFamily="34" charset="0"/>
              </a:rPr>
              <a:t>H</a:t>
            </a:r>
            <a:r>
              <a:rPr lang="en-US" b="1" spc="-5" dirty="0">
                <a:latin typeface="+mn-lt"/>
                <a:cs typeface="Calibri" panose="020F0502020204030204" pitchFamily="34" charset="0"/>
              </a:rPr>
              <a:t>AT </a:t>
            </a:r>
            <a:r>
              <a:rPr lang="en-US" b="1" spc="5" dirty="0">
                <a:latin typeface="+mn-lt"/>
                <a:cs typeface="Calibri" panose="020F0502020204030204" pitchFamily="34" charset="0"/>
              </a:rPr>
              <a:t>I</a:t>
            </a:r>
            <a:r>
              <a:rPr lang="en-US" b="1" spc="-5" dirty="0">
                <a:latin typeface="+mn-lt"/>
                <a:cs typeface="Calibri" panose="020F0502020204030204" pitchFamily="34" charset="0"/>
              </a:rPr>
              <a:t>S D</a:t>
            </a:r>
            <a:r>
              <a:rPr lang="en-US" b="1" spc="-15" dirty="0">
                <a:latin typeface="+mn-lt"/>
                <a:cs typeface="Calibri" panose="020F0502020204030204" pitchFamily="34" charset="0"/>
              </a:rPr>
              <a:t>O</a:t>
            </a:r>
            <a:r>
              <a:rPr lang="en-US" b="1" spc="-5" dirty="0">
                <a:latin typeface="+mn-lt"/>
                <a:cs typeface="Calibri" panose="020F0502020204030204" pitchFamily="34" charset="0"/>
              </a:rPr>
              <a:t>NE</a:t>
            </a:r>
            <a:r>
              <a:rPr lang="en-US" b="1" spc="-10" dirty="0">
                <a:latin typeface="+mn-lt"/>
                <a:cs typeface="Calibri" panose="020F0502020204030204" pitchFamily="34" charset="0"/>
              </a:rPr>
              <a:t> </a:t>
            </a:r>
            <a:r>
              <a:rPr lang="en-US" b="1" spc="5" dirty="0">
                <a:latin typeface="+mn-lt"/>
                <a:cs typeface="Calibri" panose="020F0502020204030204" pitchFamily="34" charset="0"/>
              </a:rPr>
              <a:t>I</a:t>
            </a:r>
            <a:r>
              <a:rPr lang="en-US" b="1" spc="-5" dirty="0">
                <a:latin typeface="+mn-lt"/>
                <a:cs typeface="Calibri" panose="020F0502020204030204" pitchFamily="34" charset="0"/>
              </a:rPr>
              <a:t>N E</a:t>
            </a:r>
            <a:r>
              <a:rPr lang="en-US" b="1" spc="-10" dirty="0">
                <a:latin typeface="+mn-lt"/>
                <a:cs typeface="Calibri" panose="020F0502020204030204" pitchFamily="34" charset="0"/>
              </a:rPr>
              <a:t>X</a:t>
            </a:r>
            <a:r>
              <a:rPr lang="en-US" b="1" spc="-5" dirty="0">
                <a:latin typeface="+mn-lt"/>
                <a:cs typeface="Calibri" panose="020F0502020204030204" pitchFamily="34" charset="0"/>
              </a:rPr>
              <a:t>CEL</a:t>
            </a:r>
            <a:r>
              <a:rPr lang="en-US" b="1" spc="-10" dirty="0">
                <a:latin typeface="+mn-lt"/>
                <a:cs typeface="Calibri" panose="020F0502020204030204" pitchFamily="34" charset="0"/>
              </a:rPr>
              <a:t> </a:t>
            </a:r>
            <a:r>
              <a:rPr lang="en-US" b="1" spc="-5" dirty="0">
                <a:latin typeface="+mn-lt"/>
                <a:cs typeface="Calibri" panose="020F0502020204030204" pitchFamily="34" charset="0"/>
              </a:rPr>
              <a:t>–</a:t>
            </a:r>
            <a:r>
              <a:rPr lang="en-US" b="1" spc="5" dirty="0">
                <a:latin typeface="+mn-lt"/>
                <a:cs typeface="Calibri" panose="020F0502020204030204" pitchFamily="34" charset="0"/>
              </a:rPr>
              <a:t> </a:t>
            </a:r>
            <a:r>
              <a:rPr lang="en-US" b="1" spc="-15" dirty="0">
                <a:latin typeface="+mn-lt"/>
                <a:cs typeface="Calibri" panose="020F0502020204030204" pitchFamily="34" charset="0"/>
              </a:rPr>
              <a:t>H</a:t>
            </a:r>
            <a:r>
              <a:rPr lang="en-US" b="1" spc="-5" dirty="0">
                <a:latin typeface="+mn-lt"/>
                <a:cs typeface="Calibri" panose="020F0502020204030204" pitchFamily="34" charset="0"/>
              </a:rPr>
              <a:t>ERE</a:t>
            </a:r>
            <a:r>
              <a:rPr lang="en-US" b="1" spc="-10" dirty="0">
                <a:latin typeface="+mn-lt"/>
                <a:cs typeface="Calibri" panose="020F0502020204030204" pitchFamily="34" charset="0"/>
              </a:rPr>
              <a:t> </a:t>
            </a:r>
            <a:r>
              <a:rPr lang="en-US" b="1" spc="-5" dirty="0">
                <a:latin typeface="+mn-lt"/>
                <a:cs typeface="Calibri" panose="020F0502020204030204" pitchFamily="34" charset="0"/>
              </a:rPr>
              <a:t>YOU</a:t>
            </a:r>
            <a:r>
              <a:rPr lang="en-US" b="1" spc="-10" dirty="0">
                <a:latin typeface="+mn-lt"/>
                <a:cs typeface="Calibri" panose="020F0502020204030204" pitchFamily="34" charset="0"/>
              </a:rPr>
              <a:t> </a:t>
            </a:r>
            <a:r>
              <a:rPr lang="en-US" b="1" spc="-15" dirty="0">
                <a:latin typeface="+mn-lt"/>
                <a:cs typeface="Calibri" panose="020F0502020204030204" pitchFamily="34" charset="0"/>
              </a:rPr>
              <a:t>O</a:t>
            </a:r>
            <a:r>
              <a:rPr lang="en-US" b="1" spc="-5" dirty="0">
                <a:latin typeface="+mn-lt"/>
                <a:cs typeface="Calibri" panose="020F0502020204030204" pitchFamily="34" charset="0"/>
              </a:rPr>
              <a:t>NLY</a:t>
            </a:r>
          </a:p>
          <a:p>
            <a:pPr marL="761365" eaLnBrk="0" hangingPunct="0">
              <a:spcBef>
                <a:spcPts val="105"/>
              </a:spcBef>
            </a:pPr>
            <a:r>
              <a:rPr lang="en-US" b="1" dirty="0">
                <a:latin typeface="+mn-lt"/>
                <a:ea typeface="Times New Roman" panose="02020603050405020304" pitchFamily="18" charset="0"/>
              </a:rPr>
              <a:t>C</a:t>
            </a:r>
            <a:r>
              <a:rPr lang="en-US" b="1" spc="-5" dirty="0">
                <a:latin typeface="+mn-lt"/>
                <a:ea typeface="Times New Roman" panose="02020603050405020304" pitchFamily="18" charset="0"/>
              </a:rPr>
              <a:t>HOO</a:t>
            </a:r>
            <a:r>
              <a:rPr lang="en-US" b="1" spc="-10" dirty="0">
                <a:latin typeface="+mn-lt"/>
                <a:ea typeface="Times New Roman" panose="02020603050405020304" pitchFamily="18" charset="0"/>
              </a:rPr>
              <a:t>S</a:t>
            </a:r>
            <a:r>
              <a:rPr lang="en-US" b="1" dirty="0">
                <a:latin typeface="+mn-lt"/>
                <a:ea typeface="Times New Roman" panose="02020603050405020304" pitchFamily="18" charset="0"/>
              </a:rPr>
              <a:t>E </a:t>
            </a:r>
            <a:r>
              <a:rPr lang="en-US" b="1" spc="-10" dirty="0">
                <a:latin typeface="+mn-lt"/>
                <a:ea typeface="Times New Roman" panose="02020603050405020304" pitchFamily="18" charset="0"/>
              </a:rPr>
              <a:t>T</a:t>
            </a:r>
            <a:r>
              <a:rPr lang="en-US" b="1" spc="-5" dirty="0">
                <a:latin typeface="+mn-lt"/>
                <a:ea typeface="Times New Roman" panose="02020603050405020304" pitchFamily="18" charset="0"/>
              </a:rPr>
              <a:t>H</a:t>
            </a:r>
            <a:r>
              <a:rPr lang="en-US" b="1" dirty="0">
                <a:latin typeface="+mn-lt"/>
                <a:ea typeface="Times New Roman" panose="02020603050405020304" pitchFamily="18" charset="0"/>
              </a:rPr>
              <a:t>E </a:t>
            </a:r>
            <a:r>
              <a:rPr lang="en-US" b="1" spc="-10" dirty="0">
                <a:latin typeface="+mn-lt"/>
                <a:ea typeface="Times New Roman" panose="02020603050405020304" pitchFamily="18" charset="0"/>
              </a:rPr>
              <a:t>S</a:t>
            </a:r>
            <a:r>
              <a:rPr lang="en-US" b="1" spc="-15" dirty="0">
                <a:latin typeface="+mn-lt"/>
                <a:ea typeface="Times New Roman" panose="02020603050405020304" pitchFamily="18" charset="0"/>
              </a:rPr>
              <a:t>E</a:t>
            </a:r>
            <a:r>
              <a:rPr lang="en-US" b="1" dirty="0">
                <a:latin typeface="+mn-lt"/>
                <a:ea typeface="Times New Roman" panose="02020603050405020304" pitchFamily="18" charset="0"/>
              </a:rPr>
              <a:t>C</a:t>
            </a:r>
            <a:r>
              <a:rPr lang="en-US" b="1" spc="-10" dirty="0">
                <a:latin typeface="+mn-lt"/>
                <a:ea typeface="Times New Roman" panose="02020603050405020304" pitchFamily="18" charset="0"/>
              </a:rPr>
              <a:t>T</a:t>
            </a:r>
            <a:r>
              <a:rPr lang="en-US" b="1" spc="5" dirty="0">
                <a:latin typeface="+mn-lt"/>
                <a:ea typeface="Times New Roman" panose="02020603050405020304" pitchFamily="18" charset="0"/>
              </a:rPr>
              <a:t>I</a:t>
            </a:r>
            <a:r>
              <a:rPr lang="en-US" b="1" spc="-5" dirty="0">
                <a:latin typeface="+mn-lt"/>
                <a:ea typeface="Times New Roman" panose="02020603050405020304" pitchFamily="18" charset="0"/>
              </a:rPr>
              <a:t>O</a:t>
            </a:r>
            <a:r>
              <a:rPr lang="en-US" b="1" dirty="0">
                <a:latin typeface="+mn-lt"/>
                <a:ea typeface="Times New Roman" panose="02020603050405020304" pitchFamily="18" charset="0"/>
              </a:rPr>
              <a:t>NS</a:t>
            </a:r>
            <a:r>
              <a:rPr lang="en-US" b="1" spc="-15" dirty="0">
                <a:latin typeface="+mn-lt"/>
                <a:ea typeface="Times New Roman" panose="02020603050405020304" pitchFamily="18" charset="0"/>
              </a:rPr>
              <a:t> </a:t>
            </a:r>
            <a:r>
              <a:rPr lang="en-US" b="1" dirty="0">
                <a:latin typeface="+mn-lt"/>
                <a:ea typeface="Times New Roman" panose="02020603050405020304" pitchFamily="18" charset="0"/>
              </a:rPr>
              <a:t>Y</a:t>
            </a:r>
            <a:r>
              <a:rPr lang="en-US" b="1" spc="-15" dirty="0">
                <a:latin typeface="+mn-lt"/>
                <a:ea typeface="Times New Roman" panose="02020603050405020304" pitchFamily="18" charset="0"/>
              </a:rPr>
              <a:t>O</a:t>
            </a:r>
            <a:r>
              <a:rPr lang="en-US" b="1" dirty="0">
                <a:latin typeface="+mn-lt"/>
                <a:ea typeface="Times New Roman" panose="02020603050405020304" pitchFamily="18" charset="0"/>
              </a:rPr>
              <a:t>U N</a:t>
            </a:r>
            <a:r>
              <a:rPr lang="en-US" b="1" spc="-15" dirty="0">
                <a:latin typeface="+mn-lt"/>
                <a:ea typeface="Times New Roman" panose="02020603050405020304" pitchFamily="18" charset="0"/>
              </a:rPr>
              <a:t>E</a:t>
            </a:r>
            <a:r>
              <a:rPr lang="en-US" b="1" dirty="0">
                <a:latin typeface="+mn-lt"/>
                <a:ea typeface="Times New Roman" panose="02020603050405020304" pitchFamily="18" charset="0"/>
              </a:rPr>
              <a:t>ED</a:t>
            </a:r>
            <a:r>
              <a:rPr lang="en-US" b="1" spc="-10" dirty="0">
                <a:latin typeface="+mn-lt"/>
                <a:ea typeface="Times New Roman" panose="02020603050405020304" pitchFamily="18" charset="0"/>
              </a:rPr>
              <a:t> </a:t>
            </a:r>
            <a:r>
              <a:rPr lang="en-US" b="1" spc="5" dirty="0">
                <a:latin typeface="+mn-lt"/>
                <a:ea typeface="Times New Roman" panose="02020603050405020304" pitchFamily="18" charset="0"/>
              </a:rPr>
              <a:t>T</a:t>
            </a:r>
            <a:r>
              <a:rPr lang="en-US" b="1" dirty="0">
                <a:latin typeface="+mn-lt"/>
                <a:ea typeface="Times New Roman" panose="02020603050405020304" pitchFamily="18" charset="0"/>
              </a:rPr>
              <a:t>O </a:t>
            </a:r>
            <a:r>
              <a:rPr lang="en-US" b="1" spc="-5" dirty="0">
                <a:latin typeface="+mn-lt"/>
                <a:ea typeface="Times New Roman" panose="02020603050405020304" pitchFamily="18" charset="0"/>
              </a:rPr>
              <a:t>MO</a:t>
            </a:r>
            <a:r>
              <a:rPr lang="en-US" b="1" spc="-15" dirty="0">
                <a:latin typeface="+mn-lt"/>
                <a:ea typeface="Times New Roman" panose="02020603050405020304" pitchFamily="18" charset="0"/>
              </a:rPr>
              <a:t>D</a:t>
            </a:r>
            <a:r>
              <a:rPr lang="en-US" b="1" spc="5" dirty="0">
                <a:latin typeface="+mn-lt"/>
                <a:ea typeface="Times New Roman" panose="02020603050405020304" pitchFamily="18" charset="0"/>
              </a:rPr>
              <a:t>I</a:t>
            </a:r>
            <a:r>
              <a:rPr lang="en-US" b="1" spc="-5" dirty="0">
                <a:latin typeface="+mn-lt"/>
                <a:ea typeface="Times New Roman" panose="02020603050405020304" pitchFamily="18" charset="0"/>
              </a:rPr>
              <a:t>F</a:t>
            </a:r>
            <a:r>
              <a:rPr lang="en-US" b="1" dirty="0">
                <a:latin typeface="+mn-lt"/>
                <a:ea typeface="Times New Roman" panose="02020603050405020304" pitchFamily="18" charset="0"/>
              </a:rPr>
              <a:t>Y.</a:t>
            </a:r>
            <a:endParaRPr lang="en-US" sz="1600" dirty="0">
              <a:effectLst/>
              <a:latin typeface="+mn-lt"/>
              <a:ea typeface="Times New Roman" panose="02020603050405020304" pitchFamily="18" charset="0"/>
            </a:endParaRPr>
          </a:p>
        </p:txBody>
      </p:sp>
      <p:sp>
        <p:nvSpPr>
          <p:cNvPr id="5" name="Rectangle 4"/>
          <p:cNvSpPr/>
          <p:nvPr/>
        </p:nvSpPr>
        <p:spPr>
          <a:xfrm>
            <a:off x="320040" y="2052448"/>
            <a:ext cx="4572000" cy="738664"/>
          </a:xfrm>
          <a:prstGeom prst="rect">
            <a:avLst/>
          </a:prstGeom>
        </p:spPr>
        <p:txBody>
          <a:bodyPr>
            <a:spAutoFit/>
          </a:bodyPr>
          <a:lstStyle/>
          <a:p>
            <a:pPr marL="284163" indent="-284163"/>
            <a:r>
              <a:rPr lang="en-US" dirty="0" smtClean="0">
                <a:latin typeface="+mn-lt"/>
                <a:ea typeface="Times New Roman" panose="02020603050405020304" pitchFamily="18" charset="0"/>
              </a:rPr>
              <a:t>13. </a:t>
            </a:r>
            <a:r>
              <a:rPr lang="en-US" u="sng" dirty="0" smtClean="0">
                <a:latin typeface="+mn-lt"/>
                <a:ea typeface="Times New Roman" panose="02020603050405020304" pitchFamily="18" charset="0"/>
              </a:rPr>
              <a:t>To</a:t>
            </a:r>
            <a:r>
              <a:rPr lang="en-US" u="sng" spc="5" dirty="0" smtClean="0">
                <a:latin typeface="+mn-lt"/>
                <a:ea typeface="Times New Roman" panose="02020603050405020304" pitchFamily="18" charset="0"/>
              </a:rPr>
              <a:t> </a:t>
            </a:r>
            <a:r>
              <a:rPr lang="en-US" u="sng" spc="-5" dirty="0">
                <a:latin typeface="+mn-lt"/>
                <a:ea typeface="Times New Roman" panose="02020603050405020304" pitchFamily="18" charset="0"/>
              </a:rPr>
              <a:t>Ad</a:t>
            </a:r>
            <a:r>
              <a:rPr lang="en-US" u="sng" dirty="0">
                <a:latin typeface="+mn-lt"/>
                <a:ea typeface="Times New Roman" panose="02020603050405020304" pitchFamily="18" charset="0"/>
              </a:rPr>
              <a:t>d</a:t>
            </a:r>
            <a:r>
              <a:rPr lang="en-US" u="sng" spc="-5" dirty="0">
                <a:latin typeface="+mn-lt"/>
                <a:ea typeface="Times New Roman" panose="02020603050405020304" pitchFamily="18" charset="0"/>
              </a:rPr>
              <a:t> S</a:t>
            </a:r>
            <a:r>
              <a:rPr lang="en-US" u="sng" spc="-10" dirty="0">
                <a:latin typeface="+mn-lt"/>
                <a:ea typeface="Times New Roman" panose="02020603050405020304" pitchFamily="18" charset="0"/>
              </a:rPr>
              <a:t>e</a:t>
            </a:r>
            <a:r>
              <a:rPr lang="en-US" u="sng" dirty="0">
                <a:latin typeface="+mn-lt"/>
                <a:ea typeface="Times New Roman" panose="02020603050405020304" pitchFamily="18" charset="0"/>
              </a:rPr>
              <a:t>ct</a:t>
            </a:r>
            <a:r>
              <a:rPr lang="en-US" u="sng" spc="-15" dirty="0">
                <a:latin typeface="+mn-lt"/>
                <a:ea typeface="Times New Roman" panose="02020603050405020304" pitchFamily="18" charset="0"/>
              </a:rPr>
              <a:t>i</a:t>
            </a:r>
            <a:r>
              <a:rPr lang="en-US" u="sng" spc="5" dirty="0">
                <a:latin typeface="+mn-lt"/>
                <a:ea typeface="Times New Roman" panose="02020603050405020304" pitchFamily="18" charset="0"/>
              </a:rPr>
              <a:t>o</a:t>
            </a:r>
            <a:r>
              <a:rPr lang="en-US" u="sng" spc="-5" dirty="0">
                <a:latin typeface="+mn-lt"/>
                <a:ea typeface="Times New Roman" panose="02020603050405020304" pitchFamily="18" charset="0"/>
              </a:rPr>
              <a:t>n</a:t>
            </a:r>
            <a:r>
              <a:rPr lang="en-US" u="sng" dirty="0">
                <a:latin typeface="+mn-lt"/>
                <a:ea typeface="Times New Roman" panose="02020603050405020304" pitchFamily="18" charset="0"/>
              </a:rPr>
              <a:t>s</a:t>
            </a:r>
            <a:r>
              <a:rPr lang="en-US" dirty="0">
                <a:latin typeface="+mn-lt"/>
                <a:ea typeface="Times New Roman" panose="02020603050405020304" pitchFamily="18" charset="0"/>
              </a:rPr>
              <a:t>:</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m</a:t>
            </a:r>
            <a:r>
              <a:rPr lang="en-US" dirty="0">
                <a:latin typeface="+mn-lt"/>
                <a:ea typeface="Times New Roman" panose="02020603050405020304" pitchFamily="18" charset="0"/>
              </a:rPr>
              <a:t>e</a:t>
            </a:r>
            <a:r>
              <a:rPr lang="en-US" spc="-15" dirty="0">
                <a:latin typeface="+mn-lt"/>
                <a:ea typeface="Times New Roman" panose="02020603050405020304" pitchFamily="18" charset="0"/>
              </a:rPr>
              <a:t>r</a:t>
            </a:r>
            <a:r>
              <a:rPr lang="en-US" dirty="0">
                <a:latin typeface="+mn-lt"/>
                <a:ea typeface="Times New Roman" panose="02020603050405020304" pitchFamily="18" charset="0"/>
              </a:rPr>
              <a:t>e</a:t>
            </a:r>
            <a:r>
              <a:rPr lang="en-US" spc="-5" dirty="0">
                <a:latin typeface="+mn-lt"/>
                <a:ea typeface="Times New Roman" panose="02020603050405020304" pitchFamily="18" charset="0"/>
              </a:rPr>
              <a:t>l</a:t>
            </a:r>
            <a:r>
              <a:rPr lang="en-US" dirty="0">
                <a:latin typeface="+mn-lt"/>
                <a:ea typeface="Times New Roman" panose="02020603050405020304" pitchFamily="18" charset="0"/>
              </a:rPr>
              <a:t>y</a:t>
            </a:r>
            <a:r>
              <a:rPr lang="en-US" spc="-5" dirty="0">
                <a:latin typeface="+mn-lt"/>
                <a:ea typeface="Times New Roman" panose="02020603050405020304" pitchFamily="18" charset="0"/>
              </a:rPr>
              <a:t> in</a:t>
            </a:r>
            <a:r>
              <a:rPr lang="en-US" dirty="0">
                <a:latin typeface="+mn-lt"/>
                <a:ea typeface="Times New Roman" panose="02020603050405020304" pitchFamily="18" charset="0"/>
              </a:rPr>
              <a:t>c</a:t>
            </a:r>
            <a:r>
              <a:rPr lang="en-US" spc="-5" dirty="0">
                <a:latin typeface="+mn-lt"/>
                <a:ea typeface="Times New Roman" panose="02020603050405020304" pitchFamily="18" charset="0"/>
              </a:rPr>
              <a:t>lud</a:t>
            </a:r>
            <a:r>
              <a:rPr lang="en-US" dirty="0">
                <a:latin typeface="+mn-lt"/>
                <a:ea typeface="Times New Roman" panose="02020603050405020304" pitchFamily="18" charset="0"/>
              </a:rPr>
              <a:t>e</a:t>
            </a:r>
            <a:r>
              <a:rPr lang="en-US" spc="5" dirty="0">
                <a:latin typeface="+mn-lt"/>
                <a:ea typeface="Times New Roman" panose="02020603050405020304" pitchFamily="18" charset="0"/>
              </a:rPr>
              <a:t> </a:t>
            </a:r>
            <a:r>
              <a:rPr lang="en-US" dirty="0">
                <a:latin typeface="+mn-lt"/>
                <a:ea typeface="Times New Roman" panose="02020603050405020304" pitchFamily="18" charset="0"/>
              </a:rPr>
              <a:t>t</a:t>
            </a:r>
            <a:r>
              <a:rPr lang="en-US" spc="-5" dirty="0">
                <a:latin typeface="+mn-lt"/>
                <a:ea typeface="Times New Roman" panose="02020603050405020304" pitchFamily="18" charset="0"/>
              </a:rPr>
              <a:t>h</a:t>
            </a:r>
            <a:r>
              <a:rPr lang="en-US" dirty="0">
                <a:latin typeface="+mn-lt"/>
                <a:ea typeface="Times New Roman" panose="02020603050405020304" pitchFamily="18" charset="0"/>
              </a:rPr>
              <a:t>e</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a:t>
            </a:r>
            <a:r>
              <a:rPr lang="en-US" spc="-10" dirty="0">
                <a:latin typeface="+mn-lt"/>
                <a:ea typeface="Times New Roman" panose="02020603050405020304" pitchFamily="18" charset="0"/>
              </a:rPr>
              <a:t>T</a:t>
            </a:r>
            <a:r>
              <a:rPr lang="en-US" dirty="0">
                <a:latin typeface="+mn-lt"/>
                <a:ea typeface="Times New Roman" panose="02020603050405020304" pitchFamily="18" charset="0"/>
              </a:rPr>
              <a:t>o</a:t>
            </a:r>
            <a:r>
              <a:rPr lang="en-US" spc="5" dirty="0">
                <a:latin typeface="+mn-lt"/>
                <a:ea typeface="Times New Roman" panose="02020603050405020304" pitchFamily="18" charset="0"/>
              </a:rPr>
              <a:t> </a:t>
            </a:r>
            <a:r>
              <a:rPr lang="en-US" spc="-15" dirty="0">
                <a:latin typeface="+mn-lt"/>
                <a:ea typeface="Times New Roman" panose="02020603050405020304" pitchFamily="18" charset="0"/>
              </a:rPr>
              <a:t>B</a:t>
            </a:r>
            <a:r>
              <a:rPr lang="en-US" dirty="0">
                <a:latin typeface="+mn-lt"/>
                <a:ea typeface="Times New Roman" panose="02020603050405020304" pitchFamily="18" charset="0"/>
              </a:rPr>
              <a:t>e</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Add</a:t>
            </a:r>
            <a:r>
              <a:rPr lang="en-US" dirty="0">
                <a:latin typeface="+mn-lt"/>
                <a:ea typeface="Times New Roman" panose="02020603050405020304" pitchFamily="18" charset="0"/>
              </a:rPr>
              <a:t>e</a:t>
            </a:r>
            <a:r>
              <a:rPr lang="en-US" spc="-20" dirty="0">
                <a:latin typeface="+mn-lt"/>
                <a:ea typeface="Times New Roman" panose="02020603050405020304" pitchFamily="18" charset="0"/>
              </a:rPr>
              <a:t>d</a:t>
            </a:r>
            <a:r>
              <a:rPr lang="en-US" dirty="0">
                <a:latin typeface="+mn-lt"/>
                <a:ea typeface="Times New Roman" panose="02020603050405020304" pitchFamily="18" charset="0"/>
              </a:rPr>
              <a:t>”</a:t>
            </a:r>
            <a:r>
              <a:rPr lang="en-US" spc="5" dirty="0">
                <a:latin typeface="+mn-lt"/>
                <a:ea typeface="Times New Roman" panose="02020603050405020304" pitchFamily="18" charset="0"/>
              </a:rPr>
              <a:t> </a:t>
            </a:r>
            <a:r>
              <a:rPr lang="en-US" dirty="0">
                <a:latin typeface="+mn-lt"/>
                <a:ea typeface="Times New Roman" panose="02020603050405020304" pitchFamily="18" charset="0"/>
              </a:rPr>
              <a:t>t</a:t>
            </a:r>
            <a:r>
              <a:rPr lang="en-US" spc="-15" dirty="0">
                <a:latin typeface="+mn-lt"/>
                <a:ea typeface="Times New Roman" panose="02020603050405020304" pitchFamily="18" charset="0"/>
              </a:rPr>
              <a:t>a</a:t>
            </a:r>
            <a:r>
              <a:rPr lang="en-US" dirty="0">
                <a:latin typeface="+mn-lt"/>
                <a:ea typeface="Times New Roman" panose="02020603050405020304" pitchFamily="18" charset="0"/>
              </a:rPr>
              <a:t>b</a:t>
            </a:r>
            <a:r>
              <a:rPr lang="en-US" spc="-5" dirty="0">
                <a:latin typeface="+mn-lt"/>
                <a:ea typeface="Times New Roman" panose="02020603050405020304" pitchFamily="18" charset="0"/>
              </a:rPr>
              <a:t> i</a:t>
            </a:r>
            <a:r>
              <a:rPr lang="en-US" dirty="0">
                <a:latin typeface="+mn-lt"/>
                <a:ea typeface="Times New Roman" panose="02020603050405020304" pitchFamily="18" charset="0"/>
              </a:rPr>
              <a:t>n</a:t>
            </a:r>
            <a:r>
              <a:rPr lang="en-US" spc="-5" dirty="0">
                <a:latin typeface="+mn-lt"/>
                <a:ea typeface="Times New Roman" panose="02020603050405020304" pitchFamily="18" charset="0"/>
              </a:rPr>
              <a:t> </a:t>
            </a:r>
            <a:r>
              <a:rPr lang="en-US" dirty="0">
                <a:latin typeface="+mn-lt"/>
                <a:ea typeface="Times New Roman" panose="02020603050405020304" pitchFamily="18" charset="0"/>
              </a:rPr>
              <a:t>y</a:t>
            </a:r>
            <a:r>
              <a:rPr lang="en-US" spc="5" dirty="0">
                <a:latin typeface="+mn-lt"/>
                <a:ea typeface="Times New Roman" panose="02020603050405020304" pitchFamily="18" charset="0"/>
              </a:rPr>
              <a:t>o</a:t>
            </a:r>
            <a:r>
              <a:rPr lang="en-US" spc="-5" dirty="0">
                <a:latin typeface="+mn-lt"/>
                <a:ea typeface="Times New Roman" panose="02020603050405020304" pitchFamily="18" charset="0"/>
              </a:rPr>
              <a:t>u</a:t>
            </a:r>
            <a:r>
              <a:rPr lang="en-US" dirty="0">
                <a:latin typeface="+mn-lt"/>
                <a:ea typeface="Times New Roman" panose="02020603050405020304" pitchFamily="18" charset="0"/>
              </a:rPr>
              <a:t>r</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o</a:t>
            </a:r>
            <a:r>
              <a:rPr lang="en-US" spc="-5" dirty="0">
                <a:latin typeface="+mn-lt"/>
                <a:ea typeface="Times New Roman" panose="02020603050405020304" pitchFamily="18" charset="0"/>
              </a:rPr>
              <a:t>u</a:t>
            </a:r>
            <a:r>
              <a:rPr lang="en-US" dirty="0">
                <a:latin typeface="+mn-lt"/>
                <a:ea typeface="Times New Roman" panose="02020603050405020304" pitchFamily="18" charset="0"/>
              </a:rPr>
              <a:t>t</a:t>
            </a:r>
            <a:r>
              <a:rPr lang="en-US" spc="-5" dirty="0">
                <a:latin typeface="+mn-lt"/>
                <a:ea typeface="Times New Roman" panose="02020603050405020304" pitchFamily="18" charset="0"/>
              </a:rPr>
              <a:t>pu</a:t>
            </a:r>
            <a:r>
              <a:rPr lang="en-US" dirty="0">
                <a:latin typeface="+mn-lt"/>
                <a:ea typeface="Times New Roman" panose="02020603050405020304" pitchFamily="18" charset="0"/>
              </a:rPr>
              <a:t>t.</a:t>
            </a:r>
            <a:r>
              <a:rPr lang="en-US" spc="235" dirty="0">
                <a:latin typeface="+mn-lt"/>
                <a:ea typeface="Times New Roman" panose="02020603050405020304" pitchFamily="18" charset="0"/>
              </a:rPr>
              <a:t> </a:t>
            </a:r>
            <a:r>
              <a:rPr lang="en-US" spc="-5" dirty="0">
                <a:latin typeface="+mn-lt"/>
                <a:ea typeface="Times New Roman" panose="02020603050405020304" pitchFamily="18" charset="0"/>
              </a:rPr>
              <a:t>I</a:t>
            </a:r>
            <a:r>
              <a:rPr lang="en-US" dirty="0">
                <a:latin typeface="+mn-lt"/>
                <a:ea typeface="Times New Roman" panose="02020603050405020304" pitchFamily="18" charset="0"/>
              </a:rPr>
              <a:t>t</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p</a:t>
            </a:r>
            <a:r>
              <a:rPr lang="en-US" spc="-15" dirty="0">
                <a:latin typeface="+mn-lt"/>
                <a:ea typeface="Times New Roman" panose="02020603050405020304" pitchFamily="18" charset="0"/>
              </a:rPr>
              <a:t>r</a:t>
            </a:r>
            <a:r>
              <a:rPr lang="en-US" spc="5" dirty="0">
                <a:latin typeface="+mn-lt"/>
                <a:ea typeface="Times New Roman" panose="02020603050405020304" pitchFamily="18" charset="0"/>
              </a:rPr>
              <a:t>ov</a:t>
            </a:r>
            <a:r>
              <a:rPr lang="en-US" spc="-5" dirty="0">
                <a:latin typeface="+mn-lt"/>
                <a:ea typeface="Times New Roman" panose="02020603050405020304" pitchFamily="18" charset="0"/>
              </a:rPr>
              <a:t>i</a:t>
            </a:r>
            <a:r>
              <a:rPr lang="en-US" spc="-20" dirty="0">
                <a:latin typeface="+mn-lt"/>
                <a:ea typeface="Times New Roman" panose="02020603050405020304" pitchFamily="18" charset="0"/>
              </a:rPr>
              <a:t>d</a:t>
            </a:r>
            <a:r>
              <a:rPr lang="en-US" dirty="0">
                <a:latin typeface="+mn-lt"/>
                <a:ea typeface="Times New Roman" panose="02020603050405020304" pitchFamily="18" charset="0"/>
              </a:rPr>
              <a:t>es a </a:t>
            </a:r>
            <a:r>
              <a:rPr lang="en-US" spc="-5" dirty="0">
                <a:latin typeface="+mn-lt"/>
                <a:ea typeface="Times New Roman" panose="02020603050405020304" pitchFamily="18" charset="0"/>
              </a:rPr>
              <a:t>blan</a:t>
            </a:r>
            <a:r>
              <a:rPr lang="en-US" dirty="0">
                <a:latin typeface="+mn-lt"/>
                <a:ea typeface="Times New Roman" panose="02020603050405020304" pitchFamily="18" charset="0"/>
              </a:rPr>
              <a:t>k</a:t>
            </a:r>
            <a:r>
              <a:rPr lang="en-US" spc="-10" dirty="0">
                <a:latin typeface="+mn-lt"/>
                <a:ea typeface="Times New Roman" panose="02020603050405020304" pitchFamily="18" charset="0"/>
              </a:rPr>
              <a:t> </a:t>
            </a:r>
            <a:r>
              <a:rPr lang="en-US" dirty="0">
                <a:latin typeface="+mn-lt"/>
                <a:ea typeface="Times New Roman" panose="02020603050405020304" pitchFamily="18" charset="0"/>
              </a:rPr>
              <a:t>Ex</a:t>
            </a:r>
            <a:r>
              <a:rPr lang="en-US" spc="-15" dirty="0">
                <a:latin typeface="+mn-lt"/>
                <a:ea typeface="Times New Roman" panose="02020603050405020304" pitchFamily="18" charset="0"/>
              </a:rPr>
              <a:t>c</a:t>
            </a:r>
            <a:r>
              <a:rPr lang="en-US" dirty="0">
                <a:latin typeface="+mn-lt"/>
                <a:ea typeface="Times New Roman" panose="02020603050405020304" pitchFamily="18" charset="0"/>
              </a:rPr>
              <a:t>el </a:t>
            </a:r>
            <a:r>
              <a:rPr lang="en-US" spc="-5" dirty="0">
                <a:latin typeface="+mn-lt"/>
                <a:ea typeface="Times New Roman" panose="02020603050405020304" pitchFamily="18" charset="0"/>
              </a:rPr>
              <a:t>f</a:t>
            </a:r>
            <a:r>
              <a:rPr lang="en-US" spc="5" dirty="0">
                <a:latin typeface="+mn-lt"/>
                <a:ea typeface="Times New Roman" panose="02020603050405020304" pitchFamily="18" charset="0"/>
              </a:rPr>
              <a:t>o</a:t>
            </a:r>
            <a:r>
              <a:rPr lang="en-US" spc="-5" dirty="0">
                <a:latin typeface="+mn-lt"/>
                <a:ea typeface="Times New Roman" panose="02020603050405020304" pitchFamily="18" charset="0"/>
              </a:rPr>
              <a:t>r</a:t>
            </a:r>
            <a:r>
              <a:rPr lang="en-US" dirty="0">
                <a:latin typeface="+mn-lt"/>
                <a:ea typeface="Times New Roman" panose="02020603050405020304" pitchFamily="18" charset="0"/>
              </a:rPr>
              <a:t>m</a:t>
            </a:r>
            <a:r>
              <a:rPr lang="en-US" spc="-5" dirty="0">
                <a:latin typeface="+mn-lt"/>
                <a:ea typeface="Times New Roman" panose="02020603050405020304" pitchFamily="18" charset="0"/>
              </a:rPr>
              <a:t> f</a:t>
            </a:r>
            <a:r>
              <a:rPr lang="en-US" spc="5" dirty="0">
                <a:latin typeface="+mn-lt"/>
                <a:ea typeface="Times New Roman" panose="02020603050405020304" pitchFamily="18" charset="0"/>
              </a:rPr>
              <a:t>o</a:t>
            </a:r>
            <a:r>
              <a:rPr lang="en-US" dirty="0">
                <a:latin typeface="+mn-lt"/>
                <a:ea typeface="Times New Roman" panose="02020603050405020304" pitchFamily="18" charset="0"/>
              </a:rPr>
              <a:t>r</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addin</a:t>
            </a:r>
            <a:r>
              <a:rPr lang="en-US" dirty="0">
                <a:latin typeface="+mn-lt"/>
                <a:ea typeface="Times New Roman" panose="02020603050405020304" pitchFamily="18" charset="0"/>
              </a:rPr>
              <a:t>g</a:t>
            </a:r>
            <a:r>
              <a:rPr lang="en-US" spc="-5" dirty="0">
                <a:latin typeface="+mn-lt"/>
                <a:ea typeface="Times New Roman" panose="02020603050405020304" pitchFamily="18" charset="0"/>
              </a:rPr>
              <a:t> an</a:t>
            </a:r>
            <a:r>
              <a:rPr lang="en-US" dirty="0">
                <a:latin typeface="+mn-lt"/>
                <a:ea typeface="Times New Roman" panose="02020603050405020304" pitchFamily="18" charset="0"/>
              </a:rPr>
              <a:t>y</a:t>
            </a:r>
            <a:r>
              <a:rPr lang="en-US" spc="5" dirty="0">
                <a:latin typeface="+mn-lt"/>
                <a:ea typeface="Times New Roman" panose="02020603050405020304" pitchFamily="18" charset="0"/>
              </a:rPr>
              <a:t> </a:t>
            </a:r>
            <a:r>
              <a:rPr lang="en-US" spc="-15" dirty="0">
                <a:latin typeface="+mn-lt"/>
                <a:ea typeface="Times New Roman" panose="02020603050405020304" pitchFamily="18" charset="0"/>
              </a:rPr>
              <a:t>s</a:t>
            </a:r>
            <a:r>
              <a:rPr lang="en-US" dirty="0">
                <a:latin typeface="+mn-lt"/>
                <a:ea typeface="Times New Roman" panose="02020603050405020304" pitchFamily="18" charset="0"/>
              </a:rPr>
              <a:t>ect</a:t>
            </a:r>
            <a:r>
              <a:rPr lang="en-US" spc="-15" dirty="0">
                <a:latin typeface="+mn-lt"/>
                <a:ea typeface="Times New Roman" panose="02020603050405020304" pitchFamily="18" charset="0"/>
              </a:rPr>
              <a:t>i</a:t>
            </a:r>
            <a:r>
              <a:rPr lang="en-US" spc="-10" dirty="0">
                <a:latin typeface="+mn-lt"/>
                <a:ea typeface="Times New Roman" panose="02020603050405020304" pitchFamily="18" charset="0"/>
              </a:rPr>
              <a:t>o</a:t>
            </a:r>
            <a:r>
              <a:rPr lang="en-US" spc="-5" dirty="0">
                <a:latin typeface="+mn-lt"/>
                <a:ea typeface="Times New Roman" panose="02020603050405020304" pitchFamily="18" charset="0"/>
              </a:rPr>
              <a:t>n</a:t>
            </a:r>
            <a:r>
              <a:rPr lang="en-US" dirty="0">
                <a:latin typeface="+mn-lt"/>
                <a:ea typeface="Times New Roman" panose="02020603050405020304" pitchFamily="18" charset="0"/>
              </a:rPr>
              <a:t>s y</a:t>
            </a:r>
            <a:r>
              <a:rPr lang="en-US" spc="5" dirty="0">
                <a:latin typeface="+mn-lt"/>
                <a:ea typeface="Times New Roman" panose="02020603050405020304" pitchFamily="18" charset="0"/>
              </a:rPr>
              <a:t>o</a:t>
            </a:r>
            <a:r>
              <a:rPr lang="en-US" dirty="0">
                <a:latin typeface="+mn-lt"/>
                <a:ea typeface="Times New Roman" panose="02020603050405020304" pitchFamily="18" charset="0"/>
              </a:rPr>
              <a:t>u</a:t>
            </a:r>
            <a:r>
              <a:rPr lang="en-US" spc="-15" dirty="0">
                <a:latin typeface="+mn-lt"/>
                <a:ea typeface="Times New Roman" panose="02020603050405020304" pitchFamily="18" charset="0"/>
              </a:rPr>
              <a:t> </a:t>
            </a:r>
            <a:r>
              <a:rPr lang="en-US" spc="-5" dirty="0">
                <a:latin typeface="+mn-lt"/>
                <a:ea typeface="Times New Roman" panose="02020603050405020304" pitchFamily="18" charset="0"/>
              </a:rPr>
              <a:t>n</a:t>
            </a:r>
            <a:r>
              <a:rPr lang="en-US" dirty="0">
                <a:latin typeface="+mn-lt"/>
                <a:ea typeface="Times New Roman" panose="02020603050405020304" pitchFamily="18" charset="0"/>
              </a:rPr>
              <a:t>ee</a:t>
            </a:r>
            <a:r>
              <a:rPr lang="en-US" spc="-5" dirty="0">
                <a:latin typeface="+mn-lt"/>
                <a:ea typeface="Times New Roman" panose="02020603050405020304" pitchFamily="18" charset="0"/>
              </a:rPr>
              <a:t>d</a:t>
            </a:r>
            <a:r>
              <a:rPr lang="en-US" dirty="0">
                <a:latin typeface="+mn-lt"/>
                <a:ea typeface="Times New Roman" panose="02020603050405020304" pitchFamily="18" charset="0"/>
              </a:rPr>
              <a:t>.</a:t>
            </a:r>
            <a:endParaRPr lang="en-US" dirty="0">
              <a:latin typeface="+mn-lt"/>
            </a:endParaRPr>
          </a:p>
        </p:txBody>
      </p:sp>
      <p:sp>
        <p:nvSpPr>
          <p:cNvPr id="6" name="Rectangle 5"/>
          <p:cNvSpPr/>
          <p:nvPr/>
        </p:nvSpPr>
        <p:spPr>
          <a:xfrm>
            <a:off x="320040" y="2818873"/>
            <a:ext cx="6250559" cy="1600438"/>
          </a:xfrm>
          <a:prstGeom prst="rect">
            <a:avLst/>
          </a:prstGeom>
        </p:spPr>
        <p:txBody>
          <a:bodyPr wrap="square">
            <a:spAutoFit/>
          </a:bodyPr>
          <a:lstStyle/>
          <a:p>
            <a:pPr lvl="0" eaLnBrk="0" hangingPunct="0">
              <a:buSzPts val="1100"/>
              <a:tabLst>
                <a:tab pos="304800" algn="l"/>
              </a:tabLst>
            </a:pPr>
            <a:r>
              <a:rPr lang="en-US" dirty="0" smtClean="0">
                <a:latin typeface="+mn-lt"/>
                <a:ea typeface="Times New Roman" panose="02020603050405020304" pitchFamily="18" charset="0"/>
                <a:cs typeface="Calibri" panose="020F0502020204030204" pitchFamily="34" charset="0"/>
              </a:rPr>
              <a:t>14. O</a:t>
            </a:r>
            <a:r>
              <a:rPr lang="en-US" spc="-5" dirty="0" smtClean="0">
                <a:latin typeface="+mn-lt"/>
                <a:ea typeface="Times New Roman" panose="02020603050405020304" pitchFamily="18" charset="0"/>
                <a:cs typeface="Calibri" panose="020F0502020204030204" pitchFamily="34" charset="0"/>
              </a:rPr>
              <a:t>n</a:t>
            </a:r>
            <a:r>
              <a:rPr lang="en-US" dirty="0" smtClean="0">
                <a:latin typeface="+mn-lt"/>
                <a:ea typeface="Times New Roman" panose="02020603050405020304" pitchFamily="18" charset="0"/>
                <a:cs typeface="Calibri" panose="020F0502020204030204" pitchFamily="34" charset="0"/>
              </a:rPr>
              <a:t>ce</a:t>
            </a:r>
            <a:r>
              <a:rPr lang="en-US" spc="-10" dirty="0" smtClean="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u</a:t>
            </a:r>
            <a:r>
              <a:rPr lang="en-US" spc="-5" dirty="0">
                <a:latin typeface="+mn-lt"/>
                <a:ea typeface="Times New Roman" panose="02020603050405020304" pitchFamily="18" charset="0"/>
                <a:cs typeface="Calibri" panose="020F0502020204030204" pitchFamily="34" charset="0"/>
              </a:rPr>
              <a:t> h</a:t>
            </a:r>
            <a:r>
              <a:rPr lang="en-US" spc="-15" dirty="0">
                <a:latin typeface="+mn-lt"/>
                <a:ea typeface="Times New Roman" panose="02020603050405020304" pitchFamily="18" charset="0"/>
                <a:cs typeface="Calibri" panose="020F0502020204030204" pitchFamily="34" charset="0"/>
              </a:rPr>
              <a:t>a</a:t>
            </a:r>
            <a:r>
              <a:rPr lang="en-US" spc="5" dirty="0">
                <a:latin typeface="+mn-lt"/>
                <a:ea typeface="Times New Roman" panose="02020603050405020304" pitchFamily="18" charset="0"/>
                <a:cs typeface="Calibri" panose="020F0502020204030204" pitchFamily="34" charset="0"/>
              </a:rPr>
              <a:t>v</a:t>
            </a:r>
            <a:r>
              <a:rPr lang="en-US"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n</a:t>
            </a:r>
            <a:r>
              <a:rPr lang="en-US" dirty="0">
                <a:latin typeface="+mn-lt"/>
                <a:ea typeface="Times New Roman" panose="02020603050405020304" pitchFamily="18" charset="0"/>
                <a:cs typeface="Calibri" panose="020F0502020204030204" pitchFamily="34" charset="0"/>
              </a:rPr>
              <a:t>te</a:t>
            </a:r>
            <a:r>
              <a:rPr lang="en-US" spc="-15" dirty="0">
                <a:latin typeface="+mn-lt"/>
                <a:ea typeface="Times New Roman" panose="02020603050405020304" pitchFamily="18" charset="0"/>
                <a:cs typeface="Calibri" panose="020F0502020204030204" pitchFamily="34" charset="0"/>
              </a:rPr>
              <a:t>r</a:t>
            </a:r>
            <a:r>
              <a:rPr lang="en-US" dirty="0">
                <a:latin typeface="+mn-lt"/>
                <a:ea typeface="Times New Roman" panose="02020603050405020304" pitchFamily="18" charset="0"/>
                <a:cs typeface="Calibri" panose="020F0502020204030204" pitchFamily="34" charset="0"/>
              </a:rPr>
              <a:t>ed</a:t>
            </a:r>
            <a:r>
              <a:rPr lang="en-US" spc="-5" dirty="0">
                <a:latin typeface="+mn-lt"/>
                <a:ea typeface="Times New Roman" panose="02020603050405020304" pitchFamily="18" charset="0"/>
                <a:cs typeface="Calibri" panose="020F0502020204030204" pitchFamily="34" charset="0"/>
              </a:rPr>
              <a:t> </a:t>
            </a:r>
            <a:r>
              <a:rPr lang="en-US" spc="-10" dirty="0">
                <a:latin typeface="+mn-lt"/>
                <a:ea typeface="Times New Roman" panose="02020603050405020304" pitchFamily="18" charset="0"/>
                <a:cs typeface="Calibri" panose="020F0502020204030204" pitchFamily="34" charset="0"/>
              </a:rPr>
              <a:t>yo</a:t>
            </a:r>
            <a:r>
              <a:rPr lang="en-US" spc="-5" dirty="0">
                <a:latin typeface="+mn-lt"/>
                <a:ea typeface="Times New Roman" panose="02020603050405020304" pitchFamily="18" charset="0"/>
                <a:cs typeface="Calibri" panose="020F0502020204030204" pitchFamily="34" charset="0"/>
              </a:rPr>
              <a:t>u</a:t>
            </a:r>
            <a:r>
              <a:rPr lang="en-US" dirty="0">
                <a:latin typeface="+mn-lt"/>
                <a:ea typeface="Times New Roman" panose="02020603050405020304" pitchFamily="18" charset="0"/>
                <a:cs typeface="Calibri" panose="020F0502020204030204" pitchFamily="34" charset="0"/>
              </a:rPr>
              <a:t>r sect</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a:t>
            </a:r>
            <a:r>
              <a:rPr lang="en-US" dirty="0">
                <a:latin typeface="+mn-lt"/>
                <a:ea typeface="Times New Roman" panose="02020603050405020304" pitchFamily="18" charset="0"/>
                <a:cs typeface="Calibri" panose="020F0502020204030204" pitchFamily="34" charset="0"/>
              </a:rPr>
              <a:t>s </a:t>
            </a:r>
            <a:r>
              <a:rPr lang="en-US" spc="-15" dirty="0" smtClean="0">
                <a:latin typeface="+mn-lt"/>
                <a:ea typeface="Times New Roman" panose="02020603050405020304" pitchFamily="18" charset="0"/>
                <a:cs typeface="Calibri" panose="020F0502020204030204" pitchFamily="34" charset="0"/>
              </a:rPr>
              <a:t>f</a:t>
            </a:r>
            <a:r>
              <a:rPr lang="en-US" spc="5" dirty="0" smtClean="0">
                <a:latin typeface="+mn-lt"/>
                <a:ea typeface="Times New Roman" panose="02020603050405020304" pitchFamily="18" charset="0"/>
                <a:cs typeface="Calibri" panose="020F0502020204030204" pitchFamily="34" charset="0"/>
              </a:rPr>
              <a:t>o</a:t>
            </a:r>
            <a:r>
              <a:rPr lang="en-US" dirty="0" smtClean="0">
                <a:latin typeface="+mn-lt"/>
                <a:ea typeface="Times New Roman" panose="02020603050405020304" pitchFamily="18" charset="0"/>
                <a:cs typeface="Calibri" panose="020F0502020204030204" pitchFamily="34" charset="0"/>
              </a:rPr>
              <a:t>r </a:t>
            </a:r>
            <a:r>
              <a:rPr lang="en-US" dirty="0" smtClean="0">
                <a:latin typeface="+mn-lt"/>
                <a:ea typeface="Times New Roman" panose="02020603050405020304" pitchFamily="18" charset="0"/>
              </a:rPr>
              <a:t>c</a:t>
            </a:r>
            <a:r>
              <a:rPr lang="en-US" spc="-5" dirty="0" smtClean="0">
                <a:latin typeface="+mn-lt"/>
                <a:ea typeface="Times New Roman" panose="02020603050405020304" pitchFamily="18" charset="0"/>
              </a:rPr>
              <a:t>an</a:t>
            </a:r>
            <a:r>
              <a:rPr lang="en-US" dirty="0" smtClean="0">
                <a:latin typeface="+mn-lt"/>
                <a:ea typeface="Times New Roman" panose="02020603050405020304" pitchFamily="18" charset="0"/>
              </a:rPr>
              <a:t>ce</a:t>
            </a:r>
            <a:r>
              <a:rPr lang="en-US" spc="-5" dirty="0" smtClean="0">
                <a:latin typeface="+mn-lt"/>
                <a:ea typeface="Times New Roman" panose="02020603050405020304" pitchFamily="18" charset="0"/>
              </a:rPr>
              <a:t>lla</a:t>
            </a:r>
            <a:r>
              <a:rPr lang="en-US" dirty="0" smtClean="0">
                <a:latin typeface="+mn-lt"/>
                <a:ea typeface="Times New Roman" panose="02020603050405020304" pitchFamily="18" charset="0"/>
              </a:rPr>
              <a:t>t</a:t>
            </a:r>
            <a:r>
              <a:rPr lang="en-US" spc="-15" dirty="0" smtClean="0">
                <a:latin typeface="+mn-lt"/>
                <a:ea typeface="Times New Roman" panose="02020603050405020304" pitchFamily="18" charset="0"/>
              </a:rPr>
              <a:t>i</a:t>
            </a:r>
            <a:r>
              <a:rPr lang="en-US" spc="5" dirty="0" smtClean="0">
                <a:latin typeface="+mn-lt"/>
                <a:ea typeface="Times New Roman" panose="02020603050405020304" pitchFamily="18" charset="0"/>
              </a:rPr>
              <a:t>o</a:t>
            </a:r>
            <a:r>
              <a:rPr lang="en-US" dirty="0" smtClean="0">
                <a:latin typeface="+mn-lt"/>
                <a:ea typeface="Times New Roman" panose="02020603050405020304" pitchFamily="18" charset="0"/>
              </a:rPr>
              <a:t>n</a:t>
            </a:r>
            <a:r>
              <a:rPr lang="en-US" spc="-5" dirty="0" smtClean="0">
                <a:latin typeface="+mn-lt"/>
                <a:ea typeface="Times New Roman" panose="02020603050405020304" pitchFamily="18" charset="0"/>
              </a:rPr>
              <a:t> </a:t>
            </a:r>
            <a:r>
              <a:rPr lang="en-US" spc="-5" dirty="0">
                <a:latin typeface="+mn-lt"/>
                <a:ea typeface="Times New Roman" panose="02020603050405020304" pitchFamily="18" charset="0"/>
              </a:rPr>
              <a:t>an</a:t>
            </a:r>
            <a:r>
              <a:rPr lang="en-US" dirty="0">
                <a:latin typeface="+mn-lt"/>
                <a:ea typeface="Times New Roman" panose="02020603050405020304" pitchFamily="18" charset="0"/>
              </a:rPr>
              <a:t>d</a:t>
            </a:r>
            <a:r>
              <a:rPr lang="en-US" spc="-15" dirty="0">
                <a:latin typeface="+mn-lt"/>
                <a:ea typeface="Times New Roman" panose="02020603050405020304" pitchFamily="18" charset="0"/>
              </a:rPr>
              <a:t> </a:t>
            </a:r>
            <a:r>
              <a:rPr lang="en-US" spc="5" dirty="0">
                <a:latin typeface="+mn-lt"/>
                <a:ea typeface="Times New Roman" panose="02020603050405020304" pitchFamily="18" charset="0"/>
              </a:rPr>
              <a:t>mo</a:t>
            </a:r>
            <a:r>
              <a:rPr lang="en-US" spc="-5" dirty="0">
                <a:latin typeface="+mn-lt"/>
                <a:ea typeface="Times New Roman" panose="02020603050405020304" pitchFamily="18" charset="0"/>
              </a:rPr>
              <a:t>dific</a:t>
            </a:r>
            <a:r>
              <a:rPr lang="en-US" spc="-15" dirty="0">
                <a:latin typeface="+mn-lt"/>
                <a:ea typeface="Times New Roman" panose="02020603050405020304" pitchFamily="18" charset="0"/>
              </a:rPr>
              <a:t>a</a:t>
            </a:r>
            <a:r>
              <a:rPr lang="en-US" dirty="0">
                <a:latin typeface="+mn-lt"/>
                <a:ea typeface="Times New Roman" panose="02020603050405020304" pitchFamily="18" charset="0"/>
              </a:rPr>
              <a:t>t</a:t>
            </a:r>
            <a:r>
              <a:rPr lang="en-US" spc="-15" dirty="0">
                <a:latin typeface="+mn-lt"/>
                <a:ea typeface="Times New Roman" panose="02020603050405020304" pitchFamily="18" charset="0"/>
              </a:rPr>
              <a:t>i</a:t>
            </a:r>
            <a:r>
              <a:rPr lang="en-US" spc="5" dirty="0">
                <a:latin typeface="+mn-lt"/>
                <a:ea typeface="Times New Roman" panose="02020603050405020304" pitchFamily="18" charset="0"/>
              </a:rPr>
              <a:t>o</a:t>
            </a:r>
            <a:r>
              <a:rPr lang="en-US" spc="-5" dirty="0">
                <a:latin typeface="+mn-lt"/>
                <a:ea typeface="Times New Roman" panose="02020603050405020304" pitchFamily="18" charset="0"/>
              </a:rPr>
              <a:t>n</a:t>
            </a:r>
            <a:r>
              <a:rPr lang="en-US" dirty="0">
                <a:latin typeface="+mn-lt"/>
                <a:ea typeface="Times New Roman" panose="02020603050405020304" pitchFamily="18" charset="0"/>
              </a:rPr>
              <a:t>, c</a:t>
            </a:r>
            <a:r>
              <a:rPr lang="en-US" spc="-5" dirty="0">
                <a:latin typeface="+mn-lt"/>
                <a:ea typeface="Times New Roman" panose="02020603050405020304" pitchFamily="18" charset="0"/>
              </a:rPr>
              <a:t>li</a:t>
            </a:r>
            <a:r>
              <a:rPr lang="en-US" spc="-15" dirty="0">
                <a:latin typeface="+mn-lt"/>
                <a:ea typeface="Times New Roman" panose="02020603050405020304" pitchFamily="18" charset="0"/>
              </a:rPr>
              <a:t>c</a:t>
            </a:r>
            <a:r>
              <a:rPr lang="en-US" dirty="0">
                <a:latin typeface="+mn-lt"/>
                <a:ea typeface="Times New Roman" panose="02020603050405020304" pitchFamily="18" charset="0"/>
              </a:rPr>
              <a:t>k</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o</a:t>
            </a:r>
            <a:r>
              <a:rPr lang="en-US" dirty="0">
                <a:latin typeface="+mn-lt"/>
                <a:ea typeface="Times New Roman" panose="02020603050405020304" pitchFamily="18" charset="0"/>
              </a:rPr>
              <a:t>n t</a:t>
            </a:r>
            <a:r>
              <a:rPr lang="en-US" spc="-5" dirty="0">
                <a:latin typeface="+mn-lt"/>
                <a:ea typeface="Times New Roman" panose="02020603050405020304" pitchFamily="18" charset="0"/>
              </a:rPr>
              <a:t>h</a:t>
            </a:r>
            <a:r>
              <a:rPr lang="en-US" dirty="0">
                <a:latin typeface="+mn-lt"/>
                <a:ea typeface="Times New Roman" panose="02020603050405020304" pitchFamily="18" charset="0"/>
              </a:rPr>
              <a:t>e Ex</a:t>
            </a:r>
            <a:r>
              <a:rPr lang="en-US" spc="-5" dirty="0">
                <a:latin typeface="+mn-lt"/>
                <a:ea typeface="Times New Roman" panose="02020603050405020304" pitchFamily="18" charset="0"/>
              </a:rPr>
              <a:t>p</a:t>
            </a:r>
            <a:r>
              <a:rPr lang="en-US" spc="5" dirty="0">
                <a:latin typeface="+mn-lt"/>
                <a:ea typeface="Times New Roman" panose="02020603050405020304" pitchFamily="18" charset="0"/>
              </a:rPr>
              <a:t>o</a:t>
            </a:r>
            <a:r>
              <a:rPr lang="en-US" spc="-5" dirty="0">
                <a:latin typeface="+mn-lt"/>
                <a:ea typeface="Times New Roman" panose="02020603050405020304" pitchFamily="18" charset="0"/>
              </a:rPr>
              <a:t>r</a:t>
            </a:r>
            <a:r>
              <a:rPr lang="en-US" dirty="0">
                <a:latin typeface="+mn-lt"/>
                <a:ea typeface="Times New Roman" panose="02020603050405020304" pitchFamily="18" charset="0"/>
              </a:rPr>
              <a:t>t</a:t>
            </a:r>
            <a:r>
              <a:rPr lang="en-US" spc="-10" dirty="0">
                <a:latin typeface="+mn-lt"/>
                <a:ea typeface="Times New Roman" panose="02020603050405020304" pitchFamily="18" charset="0"/>
              </a:rPr>
              <a:t> </a:t>
            </a:r>
            <a:r>
              <a:rPr lang="en-US" spc="-5" dirty="0">
                <a:latin typeface="+mn-lt"/>
                <a:ea typeface="Times New Roman" panose="02020603050405020304" pitchFamily="18" charset="0"/>
              </a:rPr>
              <a:t>i</a:t>
            </a:r>
            <a:r>
              <a:rPr lang="en-US" dirty="0">
                <a:latin typeface="+mn-lt"/>
                <a:ea typeface="Times New Roman" panose="02020603050405020304" pitchFamily="18" charset="0"/>
              </a:rPr>
              <a:t>c</a:t>
            </a:r>
            <a:r>
              <a:rPr lang="en-US" spc="5" dirty="0">
                <a:latin typeface="+mn-lt"/>
                <a:ea typeface="Times New Roman" panose="02020603050405020304" pitchFamily="18" charset="0"/>
              </a:rPr>
              <a:t>o</a:t>
            </a:r>
            <a:r>
              <a:rPr lang="en-US" dirty="0">
                <a:latin typeface="+mn-lt"/>
                <a:ea typeface="Times New Roman" panose="02020603050405020304" pitchFamily="18" charset="0"/>
              </a:rPr>
              <a:t>n</a:t>
            </a:r>
            <a:r>
              <a:rPr lang="en-US" spc="-15" dirty="0">
                <a:latin typeface="+mn-lt"/>
                <a:ea typeface="Times New Roman" panose="02020603050405020304" pitchFamily="18" charset="0"/>
              </a:rPr>
              <a:t> </a:t>
            </a:r>
            <a:r>
              <a:rPr lang="en-US" spc="-5" dirty="0">
                <a:latin typeface="+mn-lt"/>
                <a:ea typeface="Times New Roman" panose="02020603050405020304" pitchFamily="18" charset="0"/>
              </a:rPr>
              <a:t>i</a:t>
            </a:r>
            <a:r>
              <a:rPr lang="en-US" dirty="0">
                <a:latin typeface="+mn-lt"/>
                <a:ea typeface="Times New Roman" panose="02020603050405020304" pitchFamily="18" charset="0"/>
              </a:rPr>
              <a:t>n</a:t>
            </a:r>
            <a:r>
              <a:rPr lang="en-US" spc="-5" dirty="0">
                <a:latin typeface="+mn-lt"/>
                <a:ea typeface="Times New Roman" panose="02020603050405020304" pitchFamily="18" charset="0"/>
              </a:rPr>
              <a:t> </a:t>
            </a:r>
            <a:r>
              <a:rPr lang="en-US" dirty="0">
                <a:latin typeface="+mn-lt"/>
                <a:ea typeface="Times New Roman" panose="02020603050405020304" pitchFamily="18" charset="0"/>
              </a:rPr>
              <a:t>t</a:t>
            </a:r>
            <a:r>
              <a:rPr lang="en-US" spc="-5" dirty="0">
                <a:latin typeface="+mn-lt"/>
                <a:ea typeface="Times New Roman" panose="02020603050405020304" pitchFamily="18" charset="0"/>
              </a:rPr>
              <a:t>h</a:t>
            </a:r>
            <a:r>
              <a:rPr lang="en-US" dirty="0">
                <a:latin typeface="+mn-lt"/>
                <a:ea typeface="Times New Roman" panose="02020603050405020304" pitchFamily="18" charset="0"/>
              </a:rPr>
              <a:t>e</a:t>
            </a:r>
            <a:r>
              <a:rPr lang="en-US" spc="5" dirty="0">
                <a:latin typeface="+mn-lt"/>
                <a:ea typeface="Times New Roman" panose="02020603050405020304" pitchFamily="18" charset="0"/>
              </a:rPr>
              <a:t> </a:t>
            </a:r>
            <a:r>
              <a:rPr lang="en-US" spc="-5" dirty="0">
                <a:latin typeface="+mn-lt"/>
                <a:ea typeface="Times New Roman" panose="02020603050405020304" pitchFamily="18" charset="0"/>
              </a:rPr>
              <a:t>upp</a:t>
            </a:r>
            <a:r>
              <a:rPr lang="en-US" dirty="0">
                <a:latin typeface="+mn-lt"/>
                <a:ea typeface="Times New Roman" panose="02020603050405020304" pitchFamily="18" charset="0"/>
              </a:rPr>
              <a:t>er</a:t>
            </a:r>
            <a:r>
              <a:rPr lang="en-US" spc="-10" dirty="0">
                <a:latin typeface="+mn-lt"/>
                <a:ea typeface="Times New Roman" panose="02020603050405020304" pitchFamily="18" charset="0"/>
              </a:rPr>
              <a:t> </a:t>
            </a:r>
            <a:r>
              <a:rPr lang="en-US" spc="-5" dirty="0" smtClean="0">
                <a:latin typeface="+mn-lt"/>
                <a:ea typeface="Times New Roman" panose="02020603050405020304" pitchFamily="18" charset="0"/>
              </a:rPr>
              <a:t>l</a:t>
            </a:r>
            <a:r>
              <a:rPr lang="en-US" dirty="0" smtClean="0">
                <a:latin typeface="+mn-lt"/>
                <a:ea typeface="Times New Roman" panose="02020603050405020304" pitchFamily="18" charset="0"/>
              </a:rPr>
              <a:t>e</a:t>
            </a:r>
            <a:r>
              <a:rPr lang="en-US" spc="-15" dirty="0" smtClean="0">
                <a:latin typeface="+mn-lt"/>
                <a:ea typeface="Times New Roman" panose="02020603050405020304" pitchFamily="18" charset="0"/>
              </a:rPr>
              <a:t>f</a:t>
            </a:r>
            <a:r>
              <a:rPr lang="en-US" dirty="0" smtClean="0">
                <a:latin typeface="+mn-lt"/>
                <a:ea typeface="Times New Roman" panose="02020603050405020304" pitchFamily="18" charset="0"/>
              </a:rPr>
              <a:t>t</a:t>
            </a:r>
            <a:r>
              <a:rPr lang="en-US" spc="5" dirty="0" smtClean="0">
                <a:latin typeface="+mn-lt"/>
                <a:ea typeface="Times New Roman" panose="02020603050405020304" pitchFamily="18" charset="0"/>
              </a:rPr>
              <a:t> </a:t>
            </a:r>
            <a:r>
              <a:rPr lang="en-US" spc="-10" dirty="0" smtClean="0">
                <a:latin typeface="+mn-lt"/>
                <a:ea typeface="Times New Roman" panose="02020603050405020304" pitchFamily="18" charset="0"/>
              </a:rPr>
              <a:t>t</a:t>
            </a:r>
            <a:r>
              <a:rPr lang="en-US" dirty="0" smtClean="0">
                <a:latin typeface="+mn-lt"/>
                <a:ea typeface="Times New Roman" panose="02020603050405020304" pitchFamily="18" charset="0"/>
              </a:rPr>
              <a:t>o</a:t>
            </a:r>
            <a:r>
              <a:rPr lang="en-US" spc="5" dirty="0" smtClean="0">
                <a:latin typeface="+mn-lt"/>
                <a:ea typeface="Times New Roman" panose="02020603050405020304" pitchFamily="18" charset="0"/>
              </a:rPr>
              <a:t> </a:t>
            </a:r>
            <a:r>
              <a:rPr lang="en-US" spc="-5" dirty="0">
                <a:latin typeface="+mn-lt"/>
                <a:ea typeface="Times New Roman" panose="02020603050405020304" pitchFamily="18" charset="0"/>
              </a:rPr>
              <a:t>d</a:t>
            </a:r>
            <a:r>
              <a:rPr lang="en-US" spc="-10" dirty="0">
                <a:latin typeface="+mn-lt"/>
                <a:ea typeface="Times New Roman" panose="02020603050405020304" pitchFamily="18" charset="0"/>
              </a:rPr>
              <a:t>o</a:t>
            </a:r>
            <a:r>
              <a:rPr lang="en-US" dirty="0">
                <a:latin typeface="+mn-lt"/>
                <a:ea typeface="Times New Roman" panose="02020603050405020304" pitchFamily="18" charset="0"/>
              </a:rPr>
              <a:t>w</a:t>
            </a:r>
            <a:r>
              <a:rPr lang="en-US" spc="-5" dirty="0">
                <a:latin typeface="+mn-lt"/>
                <a:ea typeface="Times New Roman" panose="02020603050405020304" pitchFamily="18" charset="0"/>
              </a:rPr>
              <a:t>nl</a:t>
            </a:r>
            <a:r>
              <a:rPr lang="en-US" spc="5" dirty="0">
                <a:latin typeface="+mn-lt"/>
                <a:ea typeface="Times New Roman" panose="02020603050405020304" pitchFamily="18" charset="0"/>
              </a:rPr>
              <a:t>o</a:t>
            </a:r>
            <a:r>
              <a:rPr lang="en-US" spc="-5" dirty="0">
                <a:latin typeface="+mn-lt"/>
                <a:ea typeface="Times New Roman" panose="02020603050405020304" pitchFamily="18" charset="0"/>
              </a:rPr>
              <a:t>a</a:t>
            </a:r>
            <a:r>
              <a:rPr lang="en-US" dirty="0">
                <a:latin typeface="+mn-lt"/>
                <a:ea typeface="Times New Roman" panose="02020603050405020304" pitchFamily="18" charset="0"/>
              </a:rPr>
              <a:t>d y</a:t>
            </a:r>
            <a:r>
              <a:rPr lang="en-US" spc="5" dirty="0">
                <a:latin typeface="+mn-lt"/>
                <a:ea typeface="Times New Roman" panose="02020603050405020304" pitchFamily="18" charset="0"/>
              </a:rPr>
              <a:t>o</a:t>
            </a:r>
            <a:r>
              <a:rPr lang="en-US" spc="-5" dirty="0">
                <a:latin typeface="+mn-lt"/>
                <a:ea typeface="Times New Roman" panose="02020603050405020304" pitchFamily="18" charset="0"/>
              </a:rPr>
              <a:t>u</a:t>
            </a:r>
            <a:r>
              <a:rPr lang="en-US" dirty="0">
                <a:latin typeface="+mn-lt"/>
                <a:ea typeface="Times New Roman" panose="02020603050405020304" pitchFamily="18" charset="0"/>
              </a:rPr>
              <a:t>r</a:t>
            </a:r>
            <a:r>
              <a:rPr lang="en-US" spc="-10" dirty="0">
                <a:latin typeface="+mn-lt"/>
                <a:ea typeface="Times New Roman" panose="02020603050405020304" pitchFamily="18" charset="0"/>
              </a:rPr>
              <a:t> </a:t>
            </a:r>
            <a:r>
              <a:rPr lang="en-US" dirty="0">
                <a:latin typeface="+mn-lt"/>
                <a:ea typeface="Times New Roman" panose="02020603050405020304" pitchFamily="18" charset="0"/>
              </a:rPr>
              <a:t>Excel</a:t>
            </a:r>
            <a:r>
              <a:rPr lang="en-US" spc="-10" dirty="0">
                <a:latin typeface="+mn-lt"/>
                <a:ea typeface="Times New Roman" panose="02020603050405020304" pitchFamily="18" charset="0"/>
              </a:rPr>
              <a:t> </a:t>
            </a:r>
            <a:r>
              <a:rPr lang="en-US" spc="-10" dirty="0" smtClean="0">
                <a:latin typeface="+mn-lt"/>
                <a:ea typeface="Times New Roman" panose="02020603050405020304" pitchFamily="18" charset="0"/>
              </a:rPr>
              <a:t>w</a:t>
            </a:r>
            <a:r>
              <a:rPr lang="en-US" spc="5" dirty="0" smtClean="0">
                <a:latin typeface="+mn-lt"/>
                <a:ea typeface="Times New Roman" panose="02020603050405020304" pitchFamily="18" charset="0"/>
              </a:rPr>
              <a:t>o</a:t>
            </a:r>
            <a:r>
              <a:rPr lang="en-US" spc="-5" dirty="0" smtClean="0">
                <a:latin typeface="+mn-lt"/>
                <a:ea typeface="Times New Roman" panose="02020603050405020304" pitchFamily="18" charset="0"/>
              </a:rPr>
              <a:t>r</a:t>
            </a:r>
            <a:r>
              <a:rPr lang="en-US" dirty="0" smtClean="0">
                <a:latin typeface="+mn-lt"/>
                <a:ea typeface="Times New Roman" panose="02020603050405020304" pitchFamily="18" charset="0"/>
              </a:rPr>
              <a:t>k</a:t>
            </a:r>
            <a:r>
              <a:rPr lang="en-US" spc="-20" dirty="0" smtClean="0">
                <a:latin typeface="+mn-lt"/>
                <a:ea typeface="Times New Roman" panose="02020603050405020304" pitchFamily="18" charset="0"/>
              </a:rPr>
              <a:t>b</a:t>
            </a:r>
            <a:r>
              <a:rPr lang="en-US" spc="5" dirty="0" smtClean="0">
                <a:latin typeface="+mn-lt"/>
                <a:ea typeface="Times New Roman" panose="02020603050405020304" pitchFamily="18" charset="0"/>
              </a:rPr>
              <a:t>o</a:t>
            </a:r>
            <a:r>
              <a:rPr lang="en-US" spc="-10" dirty="0" smtClean="0">
                <a:latin typeface="+mn-lt"/>
                <a:ea typeface="Times New Roman" panose="02020603050405020304" pitchFamily="18" charset="0"/>
              </a:rPr>
              <a:t>o</a:t>
            </a:r>
            <a:r>
              <a:rPr lang="en-US" dirty="0" smtClean="0">
                <a:latin typeface="+mn-lt"/>
                <a:ea typeface="Times New Roman" panose="02020603050405020304" pitchFamily="18" charset="0"/>
              </a:rPr>
              <a:t>k.</a:t>
            </a:r>
          </a:p>
          <a:p>
            <a:pPr marL="630238" lvl="1" indent="-342900" eaLnBrk="0" hangingPunct="0">
              <a:buFont typeface="+mj-lt"/>
              <a:buAutoNum type="alphaLcPeriod"/>
            </a:pPr>
            <a:r>
              <a:rPr lang="en-US" dirty="0">
                <a:latin typeface="+mn-lt"/>
              </a:rPr>
              <a:t>You can leave the default of </a:t>
            </a:r>
            <a:r>
              <a:rPr lang="en-US" dirty="0" smtClean="0">
                <a:latin typeface="+mn-lt"/>
              </a:rPr>
              <a:t>choosing all </a:t>
            </a:r>
            <a:r>
              <a:rPr lang="en-US" dirty="0">
                <a:latin typeface="+mn-lt"/>
              </a:rPr>
              <a:t>pages or just select the pages you need by clicking the appropriate boxes.</a:t>
            </a:r>
          </a:p>
          <a:p>
            <a:pPr marL="630238" lvl="1" indent="-342900" eaLnBrk="0" hangingPunct="0">
              <a:buFont typeface="+mj-lt"/>
              <a:buAutoNum type="alphaLcPeriod"/>
            </a:pPr>
            <a:r>
              <a:rPr lang="en-US" dirty="0">
                <a:latin typeface="+mn-lt"/>
              </a:rPr>
              <a:t>Choose the file type of Excel (</a:t>
            </a:r>
            <a:r>
              <a:rPr lang="en-US" dirty="0" err="1">
                <a:latin typeface="+mn-lt"/>
              </a:rPr>
              <a:t>xlsx</a:t>
            </a:r>
            <a:r>
              <a:rPr lang="en-US" dirty="0">
                <a:latin typeface="+mn-lt"/>
              </a:rPr>
              <a:t>) and follow the download directions that appear on your screen from your </a:t>
            </a:r>
            <a:r>
              <a:rPr lang="en-US" dirty="0" smtClean="0">
                <a:latin typeface="+mn-lt"/>
              </a:rPr>
              <a:t>browser.</a:t>
            </a:r>
          </a:p>
          <a:p>
            <a:pPr marL="630238" lvl="1" indent="-342900" eaLnBrk="0" hangingPunct="0">
              <a:buFont typeface="+mj-lt"/>
              <a:buAutoNum type="alphaLcPeriod"/>
            </a:pPr>
            <a:r>
              <a:rPr lang="en-US" dirty="0" smtClean="0">
                <a:latin typeface="+mn-lt"/>
              </a:rPr>
              <a:t>Save </a:t>
            </a:r>
            <a:r>
              <a:rPr lang="en-US" dirty="0">
                <a:latin typeface="+mn-lt"/>
              </a:rPr>
              <a:t>the file on your local machine. Then open in Excel</a:t>
            </a:r>
            <a:r>
              <a:rPr lang="en-US" dirty="0" smtClean="0">
                <a:latin typeface="+mn-lt"/>
              </a:rPr>
              <a:t>.</a:t>
            </a:r>
            <a:endParaRPr lang="en-US" dirty="0" smtClean="0">
              <a:latin typeface="+mn-lt"/>
              <a:ea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742" y="2087035"/>
            <a:ext cx="1419155" cy="94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599" y="2087035"/>
            <a:ext cx="1907094" cy="260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868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927650" y="671275"/>
            <a:ext cx="7467300" cy="78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85200C"/>
              </a:buClr>
              <a:buSzPts val="4800"/>
              <a:buFont typeface="Helvetica Neue"/>
              <a:buNone/>
            </a:pPr>
            <a:r>
              <a:rPr lang="en" sz="4800" b="0" i="0" u="none" strike="noStrike" cap="none">
                <a:solidFill>
                  <a:srgbClr val="85200C"/>
                </a:solidFill>
                <a:latin typeface="Helvetica Neue"/>
                <a:ea typeface="Helvetica Neue"/>
                <a:cs typeface="Helvetica Neue"/>
                <a:sym typeface="Helvetica Neue"/>
              </a:rPr>
              <a:t>Agenda</a:t>
            </a:r>
            <a:endParaRPr/>
          </a:p>
        </p:txBody>
      </p:sp>
      <p:cxnSp>
        <p:nvCxnSpPr>
          <p:cNvPr id="63" name="Google Shape;63;p14"/>
          <p:cNvCxnSpPr/>
          <p:nvPr/>
        </p:nvCxnSpPr>
        <p:spPr>
          <a:xfrm>
            <a:off x="1014475" y="1510225"/>
            <a:ext cx="5739600" cy="0"/>
          </a:xfrm>
          <a:prstGeom prst="straightConnector1">
            <a:avLst/>
          </a:prstGeom>
          <a:noFill/>
          <a:ln w="28575" cap="flat" cmpd="sng">
            <a:solidFill>
              <a:srgbClr val="BF9000"/>
            </a:solidFill>
            <a:prstDash val="solid"/>
            <a:round/>
            <a:headEnd type="none" w="sm" len="sm"/>
            <a:tailEnd type="none" w="sm" len="sm"/>
          </a:ln>
        </p:spPr>
      </p:cxnSp>
      <p:sp>
        <p:nvSpPr>
          <p:cNvPr id="64" name="Google Shape;64;p14"/>
          <p:cNvSpPr txBox="1"/>
          <p:nvPr/>
        </p:nvSpPr>
        <p:spPr>
          <a:xfrm>
            <a:off x="1014475" y="1474975"/>
            <a:ext cx="8063700" cy="374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4343"/>
              </a:buClr>
              <a:buSzPts val="2200"/>
              <a:buFont typeface="Helvetica Neue"/>
              <a:buNone/>
            </a:pPr>
            <a:endParaRPr/>
          </a:p>
        </p:txBody>
      </p:sp>
      <p:pic>
        <p:nvPicPr>
          <p:cNvPr id="2" name="Picture 1"/>
          <p:cNvPicPr>
            <a:picLocks noChangeAspect="1"/>
          </p:cNvPicPr>
          <p:nvPr/>
        </p:nvPicPr>
        <p:blipFill>
          <a:blip r:embed="rId3"/>
          <a:stretch>
            <a:fillRect/>
          </a:stretch>
        </p:blipFill>
        <p:spPr>
          <a:xfrm>
            <a:off x="912374" y="1655461"/>
            <a:ext cx="7865866" cy="27646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653" y="702475"/>
            <a:ext cx="2425664" cy="307777"/>
          </a:xfrm>
          <a:prstGeom prst="rect">
            <a:avLst/>
          </a:prstGeom>
        </p:spPr>
        <p:txBody>
          <a:bodyPr wrap="none">
            <a:spAutoFit/>
          </a:bodyPr>
          <a:lstStyle/>
          <a:p>
            <a:pPr lvl="0" eaLnBrk="0" hangingPunct="0">
              <a:spcBef>
                <a:spcPts val="110"/>
              </a:spcBef>
              <a:buSzPts val="1100"/>
              <a:tabLst>
                <a:tab pos="304800" algn="l"/>
              </a:tabLst>
            </a:pPr>
            <a:r>
              <a:rPr lang="en-US" dirty="0" smtClean="0">
                <a:latin typeface="+mn-lt"/>
                <a:cs typeface="Calibri" panose="020F0502020204030204" pitchFamily="34" charset="0"/>
              </a:rPr>
              <a:t>15. Close </a:t>
            </a:r>
            <a:r>
              <a:rPr lang="en-US" dirty="0">
                <a:latin typeface="+mn-lt"/>
                <a:cs typeface="Calibri" panose="020F0502020204030204" pitchFamily="34" charset="0"/>
              </a:rPr>
              <a:t>Business Objects.</a:t>
            </a:r>
            <a:endParaRPr lang="en-US" b="1" dirty="0">
              <a:latin typeface="+mn-lt"/>
              <a:cs typeface="Calibri" panose="020F0502020204030204" pitchFamily="34" charset="0"/>
            </a:endParaRPr>
          </a:p>
        </p:txBody>
      </p:sp>
      <p:sp>
        <p:nvSpPr>
          <p:cNvPr id="9" name="Rectangle 6"/>
          <p:cNvSpPr>
            <a:spLocks noChangeArrowheads="1"/>
          </p:cNvSpPr>
          <p:nvPr/>
        </p:nvSpPr>
        <p:spPr bwMode="auto">
          <a:xfrm>
            <a:off x="762000" y="4587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320040" y="1066959"/>
            <a:ext cx="8503920" cy="389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04704" tIns="14283" rIns="0" bIns="0" numCol="1" anchor="ctr" anchorCtr="0" compatLnSpc="1">
            <a:prstTxWarp prst="textNoShape">
              <a:avLst/>
            </a:prstTxWarp>
            <a:spAutoFit/>
          </a:bodyPr>
          <a:lstStyle>
            <a:lvl1pPr eaLnBrk="0" fontAlgn="base" hangingPunct="0">
              <a:spcBef>
                <a:spcPct val="0"/>
              </a:spcBef>
              <a:spcAft>
                <a:spcPct val="0"/>
              </a:spcAft>
              <a:tabLst>
                <a:tab pos="762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762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762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762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762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762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762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762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76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762000" algn="l"/>
              </a:tabLst>
            </a:pPr>
            <a:r>
              <a:rPr kumimoji="0" lang="en-US" altLang="en-US" i="0" strike="noStrike" cap="none" normalizeH="0" baseline="0" dirty="0" smtClean="0">
                <a:ln>
                  <a:noFill/>
                </a:ln>
                <a:solidFill>
                  <a:schemeClr val="tx1"/>
                </a:solidFill>
                <a:effectLst/>
                <a:latin typeface="+mn-lt"/>
                <a:cs typeface="Calibri" panose="020F0502020204030204" pitchFamily="34" charset="0"/>
              </a:rPr>
              <a:t>16. </a:t>
            </a:r>
            <a:r>
              <a:rPr kumimoji="0" lang="en-US" altLang="en-US" b="1" i="0" u="sng" strike="noStrike" cap="none" normalizeH="0" baseline="0" dirty="0" smtClean="0">
                <a:ln>
                  <a:noFill/>
                </a:ln>
                <a:solidFill>
                  <a:schemeClr val="tx1"/>
                </a:solidFill>
                <a:effectLst/>
                <a:latin typeface="+mn-lt"/>
                <a:cs typeface="Calibri" panose="020F0502020204030204" pitchFamily="34" charset="0"/>
              </a:rPr>
              <a:t>In Excel</a:t>
            </a:r>
            <a:r>
              <a:rPr kumimoji="0" lang="en-US" altLang="en-US" b="0" i="0" u="none" strike="noStrike" cap="none" normalizeH="0" baseline="0" dirty="0" smtClean="0">
                <a:ln>
                  <a:noFill/>
                </a:ln>
                <a:solidFill>
                  <a:schemeClr val="tx1"/>
                </a:solidFill>
                <a:effectLst/>
                <a:latin typeface="+mn-lt"/>
                <a:cs typeface="Calibri" panose="020F0502020204030204" pitchFamily="34" charset="0"/>
              </a:rPr>
              <a:t>:</a:t>
            </a:r>
            <a:endParaRPr kumimoji="0" lang="en-US" altLang="en-US" b="1" i="0" u="none" strike="noStrike" cap="none" normalizeH="0" baseline="0" dirty="0" smtClean="0">
              <a:ln>
                <a:noFill/>
              </a:ln>
              <a:solidFill>
                <a:schemeClr val="tx1"/>
              </a:solidFill>
              <a:effectLst/>
              <a:latin typeface="+mn-lt"/>
              <a:cs typeface="Calibri" panose="020F0502020204030204" pitchFamily="34" charset="0"/>
            </a:endParaRPr>
          </a:p>
          <a:p>
            <a:pPr marL="800100" marR="0" lvl="1" indent="-342900" algn="l" defTabSz="914400" rtl="0" eaLnBrk="0" fontAlgn="base" latinLnBrk="0" hangingPunct="0">
              <a:lnSpc>
                <a:spcPct val="100000"/>
              </a:lnSpc>
              <a:spcBef>
                <a:spcPct val="0"/>
              </a:spcBef>
              <a:spcAft>
                <a:spcPct val="0"/>
              </a:spcAft>
              <a:buClrTx/>
              <a:buSzPct val="100000"/>
              <a:buFont typeface="+mj-lt"/>
              <a:buAutoNum type="alphaLcPeriod"/>
              <a:tabLst>
                <a:tab pos="762000" algn="l"/>
              </a:tabLst>
            </a:pPr>
            <a:r>
              <a:rPr kumimoji="0" lang="en-US" altLang="en-US"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Open the workbook and you will see each of the tabs you selected for download. If you kept the defaults there are tabs containing: (1) Your School’s Proto Schedule, (2) To Be Cancelled, (3) To Be Modified, and (4) To Be Added.</a:t>
            </a:r>
            <a:endParaRPr lang="en-US" altLang="en-US" dirty="0">
              <a:latin typeface="+mn-lt"/>
              <a:ea typeface="Times New Roman" panose="02020603050405020304" pitchFamily="18" charset="0"/>
            </a:endParaRPr>
          </a:p>
          <a:p>
            <a:pPr marL="685800" lvl="1" indent="-228600">
              <a:buClrTx/>
              <a:buSzPct val="100000"/>
              <a:buAutoNum type="alphaLcPeriod"/>
            </a:pPr>
            <a:r>
              <a:rPr lang="en-US" u="sng" dirty="0" smtClean="0">
                <a:latin typeface="+mn-lt"/>
              </a:rPr>
              <a:t>Proto</a:t>
            </a:r>
            <a:r>
              <a:rPr kumimoji="0" lang="en-US" altLang="en-US"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Has your current schedule – no changes needed on this page. Info only.</a:t>
            </a:r>
            <a:endParaRPr lang="en-US" altLang="en-US" dirty="0">
              <a:latin typeface="+mn-lt"/>
              <a:ea typeface="Times New Roman" panose="02020603050405020304" pitchFamily="18" charset="0"/>
            </a:endParaRPr>
          </a:p>
          <a:p>
            <a:pPr marL="685800" lvl="1" indent="-228600">
              <a:buClrTx/>
              <a:buSzPct val="100000"/>
              <a:buAutoNum type="alphaLcPeriod"/>
            </a:pPr>
            <a:r>
              <a:rPr lang="en-US" u="sng" dirty="0">
                <a:latin typeface="+mn-lt"/>
              </a:rPr>
              <a:t>To Be </a:t>
            </a:r>
            <a:r>
              <a:rPr lang="en-US" u="sng" dirty="0" smtClean="0">
                <a:latin typeface="+mn-lt"/>
              </a:rPr>
              <a:t>Cancelled</a:t>
            </a:r>
            <a:r>
              <a:rPr kumimoji="0" lang="en-US" altLang="en-US"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Confirm your selection of sections for cancellation. No other changes needed.</a:t>
            </a:r>
            <a:endParaRPr lang="en-US" altLang="en-US" dirty="0">
              <a:latin typeface="+mn-lt"/>
              <a:cs typeface="Calibri" panose="020F0502020204030204" pitchFamily="34" charset="0"/>
            </a:endParaRPr>
          </a:p>
          <a:p>
            <a:pPr marL="685800" lvl="1" indent="-228600">
              <a:buClrTx/>
              <a:buSzPct val="100000"/>
              <a:buFont typeface="Arial"/>
              <a:buAutoNum type="alphaLcPeriod"/>
            </a:pPr>
            <a:r>
              <a:rPr lang="en-US" u="sng" dirty="0" smtClean="0">
                <a:latin typeface="+mn-lt"/>
              </a:rPr>
              <a:t>To </a:t>
            </a:r>
            <a:r>
              <a:rPr lang="en-US" u="sng" dirty="0">
                <a:latin typeface="+mn-lt"/>
              </a:rPr>
              <a:t>Be Modified</a:t>
            </a:r>
            <a:r>
              <a:rPr lang="en-US" dirty="0">
                <a:latin typeface="+mn-lt"/>
              </a:rPr>
              <a:t>.  Make the changes to the selected sections.  Use BOLD and RED text in Excel to highlight your changes. Save your workbook</a:t>
            </a:r>
            <a:r>
              <a:rPr lang="en-US" dirty="0" smtClean="0">
                <a:latin typeface="+mn-lt"/>
              </a:rPr>
              <a:t>.</a:t>
            </a:r>
          </a:p>
          <a:p>
            <a:pPr marL="685800" lvl="1" indent="-228600">
              <a:buClrTx/>
              <a:buSzPct val="100000"/>
              <a:buFont typeface="Arial"/>
              <a:buAutoNum type="alphaLcPeriod"/>
            </a:pPr>
            <a:endParaRPr lang="en-US" dirty="0">
              <a:latin typeface="+mn-lt"/>
            </a:endParaRPr>
          </a:p>
          <a:p>
            <a:pPr marL="685800" lvl="1" indent="-228600">
              <a:buClrTx/>
              <a:buSzPct val="100000"/>
              <a:buFont typeface="Arial"/>
              <a:buAutoNum type="alphaLcPeriod"/>
            </a:pPr>
            <a:endParaRPr lang="en-US" dirty="0" smtClean="0">
              <a:latin typeface="+mn-lt"/>
            </a:endParaRPr>
          </a:p>
          <a:p>
            <a:pPr marL="685800" lvl="1" indent="-228600">
              <a:buClrTx/>
              <a:buSzPct val="100000"/>
              <a:buFont typeface="Arial"/>
              <a:buAutoNum type="alphaLcPeriod"/>
            </a:pPr>
            <a:endParaRPr lang="en-US" dirty="0">
              <a:latin typeface="+mn-lt"/>
            </a:endParaRPr>
          </a:p>
          <a:p>
            <a:pPr marL="685800" lvl="1" indent="-228600">
              <a:buClrTx/>
              <a:buSzPct val="100000"/>
              <a:buFont typeface="Arial"/>
              <a:buAutoNum type="alphaLcPeriod"/>
            </a:pPr>
            <a:endParaRPr lang="en-US" dirty="0" smtClean="0">
              <a:latin typeface="+mn-lt"/>
            </a:endParaRPr>
          </a:p>
          <a:p>
            <a:pPr marL="685800" lvl="1" indent="-228600">
              <a:buClrTx/>
              <a:buSzPct val="100000"/>
              <a:buFont typeface="Arial"/>
              <a:buAutoNum type="alphaLcPeriod"/>
            </a:pPr>
            <a:endParaRPr lang="en-US" dirty="0" smtClean="0">
              <a:latin typeface="+mn-lt"/>
            </a:endParaRPr>
          </a:p>
          <a:p>
            <a:pPr marL="685800" lvl="1" indent="-228600">
              <a:buClrTx/>
              <a:buSzPct val="100000"/>
              <a:buFont typeface="Arial"/>
              <a:buAutoNum type="alphaLcPeriod"/>
            </a:pPr>
            <a:r>
              <a:rPr lang="en-US" u="sng" dirty="0">
                <a:latin typeface="+mn-lt"/>
              </a:rPr>
              <a:t>To Be Added</a:t>
            </a:r>
            <a:r>
              <a:rPr lang="en-US" dirty="0">
                <a:latin typeface="+mn-lt"/>
              </a:rPr>
              <a:t>. This tab has the Proto headers you are used to. Enter in the new sections as needed. This can be in the default color and text. Validate the data and save your workbook</a:t>
            </a:r>
            <a:r>
              <a:rPr lang="en-US" dirty="0" smtClean="0">
                <a:latin typeface="+mn-lt"/>
              </a:rPr>
              <a:t>.</a:t>
            </a:r>
          </a:p>
          <a:p>
            <a:pPr marL="685800" lvl="1" indent="-228600">
              <a:buClrTx/>
              <a:buSzPct val="100000"/>
              <a:buFont typeface="Arial"/>
              <a:buAutoNum type="alphaLcPeriod"/>
            </a:pPr>
            <a:r>
              <a:rPr lang="en-US" dirty="0">
                <a:latin typeface="+mn-lt"/>
              </a:rPr>
              <a:t>Once you confirm your changes. Save the workbook.</a:t>
            </a:r>
          </a:p>
          <a:p>
            <a:pPr marL="685800" marR="0" lvl="1" indent="-228600" algn="l" defTabSz="914400" rtl="0" eaLnBrk="0" fontAlgn="base" latinLnBrk="0" hangingPunct="0">
              <a:lnSpc>
                <a:spcPct val="100000"/>
              </a:lnSpc>
              <a:spcBef>
                <a:spcPct val="0"/>
              </a:spcBef>
              <a:spcAft>
                <a:spcPct val="0"/>
              </a:spcAft>
              <a:buClrTx/>
              <a:buSzPct val="100000"/>
              <a:buAutoNum type="alphaLcPeriod"/>
              <a:tabLst>
                <a:tab pos="762000" algn="l"/>
              </a:tabLst>
            </a:pPr>
            <a:endParaRPr kumimoji="0" lang="en-US" altLang="en-US" b="0" i="0" u="none" strike="noStrike" cap="none" normalizeH="0" baseline="0" dirty="0" smtClean="0">
              <a:ln>
                <a:noFill/>
              </a:ln>
              <a:solidFill>
                <a:schemeClr val="tx1"/>
              </a:solidFill>
              <a:effectLst/>
              <a:latin typeface="+mn-lt"/>
              <a:cs typeface="Calibri" panose="020F0502020204030204" pitchFamily="34" charset="0"/>
            </a:endParaRPr>
          </a:p>
        </p:txBody>
      </p:sp>
      <p:pic>
        <p:nvPicPr>
          <p:cNvPr id="1025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20" y="3073855"/>
            <a:ext cx="6665046" cy="762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a:spLocks noChangeArrowheads="1"/>
          </p:cNvSpPr>
          <p:nvPr/>
        </p:nvSpPr>
        <p:spPr bwMode="auto">
          <a:xfrm>
            <a:off x="1180214" y="1975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14345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 y="850605"/>
            <a:ext cx="8503920" cy="4111382"/>
          </a:xfrm>
          <a:prstGeom prst="rect">
            <a:avLst/>
          </a:prstGeom>
        </p:spPr>
        <p:txBody>
          <a:bodyPr wrap="square">
            <a:spAutoFit/>
          </a:bodyPr>
          <a:lstStyle/>
          <a:p>
            <a:pPr lvl="0" eaLnBrk="0" hangingPunct="0">
              <a:spcBef>
                <a:spcPts val="95"/>
              </a:spcBef>
              <a:buSzPts val="1100"/>
              <a:tabLst>
                <a:tab pos="304800" algn="l"/>
              </a:tabLst>
            </a:pPr>
            <a:r>
              <a:rPr lang="en-US" spc="5" dirty="0" smtClean="0">
                <a:latin typeface="+mn-lt"/>
                <a:cs typeface="Calibri" panose="020F0502020204030204" pitchFamily="34" charset="0"/>
              </a:rPr>
              <a:t>17. </a:t>
            </a:r>
            <a:r>
              <a:rPr lang="en-US" b="1" u="sng" spc="5" dirty="0" smtClean="0">
                <a:latin typeface="+mn-lt"/>
                <a:cs typeface="Calibri" panose="020F0502020204030204" pitchFamily="34" charset="0"/>
              </a:rPr>
              <a:t>I</a:t>
            </a:r>
            <a:r>
              <a:rPr lang="en-US" b="1" u="sng" dirty="0" smtClean="0">
                <a:latin typeface="+mn-lt"/>
                <a:cs typeface="Calibri" panose="020F0502020204030204" pitchFamily="34" charset="0"/>
              </a:rPr>
              <a:t>n</a:t>
            </a:r>
            <a:r>
              <a:rPr lang="en-US" b="1" u="sng" spc="-5" dirty="0" smtClean="0">
                <a:latin typeface="+mn-lt"/>
                <a:cs typeface="Calibri" panose="020F0502020204030204" pitchFamily="34" charset="0"/>
              </a:rPr>
              <a:t> </a:t>
            </a:r>
            <a:r>
              <a:rPr lang="en-US" b="1" u="sng" spc="-5" dirty="0">
                <a:latin typeface="+mn-lt"/>
                <a:cs typeface="Calibri" panose="020F0502020204030204" pitchFamily="34" charset="0"/>
              </a:rPr>
              <a:t>Ou</a:t>
            </a:r>
            <a:r>
              <a:rPr lang="en-US" b="1" u="sng" dirty="0">
                <a:latin typeface="+mn-lt"/>
                <a:cs typeface="Calibri" panose="020F0502020204030204" pitchFamily="34" charset="0"/>
              </a:rPr>
              <a:t>tL</a:t>
            </a:r>
            <a:r>
              <a:rPr lang="en-US" b="1" u="sng" spc="-10" dirty="0">
                <a:latin typeface="+mn-lt"/>
                <a:cs typeface="Calibri" panose="020F0502020204030204" pitchFamily="34" charset="0"/>
              </a:rPr>
              <a:t>oo</a:t>
            </a:r>
            <a:r>
              <a:rPr lang="en-US" b="1" u="sng" spc="-5" dirty="0">
                <a:latin typeface="+mn-lt"/>
                <a:cs typeface="Calibri" panose="020F0502020204030204" pitchFamily="34" charset="0"/>
              </a:rPr>
              <a:t>k</a:t>
            </a:r>
            <a:r>
              <a:rPr lang="en-US" dirty="0">
                <a:latin typeface="+mn-lt"/>
                <a:cs typeface="Calibri" panose="020F0502020204030204" pitchFamily="34" charset="0"/>
              </a:rPr>
              <a:t>:</a:t>
            </a:r>
            <a:endParaRPr lang="en-US" b="1" dirty="0">
              <a:latin typeface="+mn-lt"/>
              <a:cs typeface="Calibri" panose="020F0502020204030204" pitchFamily="34" charset="0"/>
            </a:endParaRPr>
          </a:p>
          <a:p>
            <a:pPr marL="742950" lvl="1" indent="-285750" eaLnBrk="0" hangingPunct="0">
              <a:spcBef>
                <a:spcPts val="110"/>
              </a:spcBef>
              <a:buSzPts val="1100"/>
              <a:buFont typeface="+mj-lt"/>
              <a:buAutoNum type="alphaLcPeriod"/>
              <a:tabLst>
                <a:tab pos="761365" algn="l"/>
              </a:tabLst>
            </a:pPr>
            <a:r>
              <a:rPr lang="en-US" spc="-5" dirty="0">
                <a:latin typeface="+mn-lt"/>
                <a:ea typeface="Times New Roman" panose="02020603050405020304" pitchFamily="18" charset="0"/>
                <a:cs typeface="Calibri" panose="020F0502020204030204" pitchFamily="34" charset="0"/>
              </a:rPr>
              <a:t>Attach a</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o</a:t>
            </a:r>
            <a:r>
              <a:rPr lang="en-US" spc="-20" dirty="0">
                <a:latin typeface="+mn-lt"/>
                <a:ea typeface="Times New Roman" panose="02020603050405020304" pitchFamily="18" charset="0"/>
                <a:cs typeface="Calibri" panose="020F0502020204030204" pitchFamily="34" charset="0"/>
              </a:rPr>
              <a:t>p</a:t>
            </a:r>
            <a:r>
              <a:rPr lang="en-US" spc="-5" dirty="0">
                <a:latin typeface="+mn-lt"/>
                <a:ea typeface="Times New Roman" panose="02020603050405020304" pitchFamily="18" charset="0"/>
                <a:cs typeface="Calibri" panose="020F0502020204030204" pitchFamily="34" charset="0"/>
              </a:rPr>
              <a:t>y </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f the</a:t>
            </a:r>
            <a:r>
              <a:rPr lang="en-US" spc="-10" dirty="0">
                <a:latin typeface="+mn-lt"/>
                <a:ea typeface="Times New Roman" panose="02020603050405020304" pitchFamily="18" charset="0"/>
                <a:cs typeface="Calibri" panose="020F0502020204030204" pitchFamily="34" charset="0"/>
              </a:rPr>
              <a:t> w</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rk</a:t>
            </a:r>
            <a:r>
              <a:rPr lang="en-US" spc="-20" dirty="0">
                <a:latin typeface="+mn-lt"/>
                <a:ea typeface="Times New Roman" panose="02020603050405020304" pitchFamily="18" charset="0"/>
                <a:cs typeface="Calibri" panose="020F0502020204030204" pitchFamily="34" charset="0"/>
              </a:rPr>
              <a:t>b</a:t>
            </a:r>
            <a:r>
              <a:rPr lang="en-US" spc="5" dirty="0">
                <a:latin typeface="+mn-lt"/>
                <a:ea typeface="Times New Roman" panose="02020603050405020304" pitchFamily="18" charset="0"/>
                <a:cs typeface="Calibri" panose="020F0502020204030204" pitchFamily="34" charset="0"/>
              </a:rPr>
              <a:t>o</a:t>
            </a:r>
            <a:r>
              <a:rPr lang="en-US" spc="-10"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k</a:t>
            </a:r>
            <a:r>
              <a:rPr lang="en-US" spc="5" dirty="0">
                <a:latin typeface="+mn-lt"/>
                <a:ea typeface="Times New Roman" panose="02020603050405020304" pitchFamily="18" charset="0"/>
                <a:cs typeface="Calibri" panose="020F0502020204030204" pitchFamily="34" charset="0"/>
              </a:rPr>
              <a:t> </a:t>
            </a:r>
            <a:r>
              <a:rPr lang="en-US" spc="-10"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an</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ail and sub</a:t>
            </a:r>
            <a:r>
              <a:rPr lang="en-US" spc="5" dirty="0">
                <a:latin typeface="+mn-lt"/>
                <a:ea typeface="Times New Roman" panose="02020603050405020304" pitchFamily="18" charset="0"/>
                <a:cs typeface="Calibri" panose="020F0502020204030204" pitchFamily="34" charset="0"/>
              </a:rPr>
              <a:t>m</a:t>
            </a:r>
            <a:r>
              <a:rPr lang="en-US" spc="-15" dirty="0">
                <a:latin typeface="+mn-lt"/>
                <a:ea typeface="Times New Roman" panose="02020603050405020304" pitchFamily="18" charset="0"/>
                <a:cs typeface="Calibri" panose="020F0502020204030204" pitchFamily="34" charset="0"/>
              </a:rPr>
              <a:t>i</a:t>
            </a:r>
            <a:r>
              <a:rPr lang="en-US" spc="-5" dirty="0">
                <a:latin typeface="+mn-lt"/>
                <a:ea typeface="Times New Roman" panose="02020603050405020304" pitchFamily="18" charset="0"/>
                <a:cs typeface="Calibri" panose="020F0502020204030204" pitchFamily="34" charset="0"/>
              </a:rPr>
              <a:t>t</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to </a:t>
            </a:r>
            <a:r>
              <a:rPr lang="en-US" spc="-10"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ur appr</a:t>
            </a:r>
            <a:r>
              <a:rPr lang="en-US" spc="-10"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v</a:t>
            </a:r>
            <a:r>
              <a:rPr lang="en-US" spc="-5" dirty="0">
                <a:latin typeface="+mn-lt"/>
                <a:ea typeface="Times New Roman" panose="02020603050405020304" pitchFamily="18" charset="0"/>
                <a:cs typeface="Calibri" panose="020F0502020204030204" pitchFamily="34" charset="0"/>
              </a:rPr>
              <a:t>ers.</a:t>
            </a:r>
          </a:p>
          <a:p>
            <a:pPr marL="742950" lvl="1" indent="-285750" eaLnBrk="0" hangingPunct="0">
              <a:spcBef>
                <a:spcPts val="105"/>
              </a:spcBef>
              <a:buSzPts val="1100"/>
              <a:buFont typeface="+mj-lt"/>
              <a:buAutoNum type="alphaLcPeriod"/>
              <a:tabLst>
                <a:tab pos="761365" algn="l"/>
              </a:tabLst>
            </a:pPr>
            <a:r>
              <a:rPr lang="en-US" spc="-5" dirty="0">
                <a:latin typeface="+mn-lt"/>
                <a:ea typeface="Times New Roman" panose="02020603050405020304" pitchFamily="18" charset="0"/>
                <a:cs typeface="Calibri" panose="020F0502020204030204" pitchFamily="34" charset="0"/>
              </a:rPr>
              <a:t>Once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appr</a:t>
            </a:r>
            <a:r>
              <a:rPr lang="en-US" spc="-10"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v</a:t>
            </a:r>
            <a:r>
              <a:rPr lang="en-US" spc="-5" dirty="0">
                <a:latin typeface="+mn-lt"/>
                <a:ea typeface="Times New Roman" panose="02020603050405020304" pitchFamily="18" charset="0"/>
                <a:cs typeface="Calibri" panose="020F0502020204030204" pitchFamily="34" charset="0"/>
              </a:rPr>
              <a:t>ed,</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f</a:t>
            </a:r>
            <a:r>
              <a:rPr lang="en-US" spc="5" dirty="0">
                <a:latin typeface="+mn-lt"/>
                <a:ea typeface="Times New Roman" panose="02020603050405020304" pitchFamily="18" charset="0"/>
                <a:cs typeface="Calibri" panose="020F0502020204030204" pitchFamily="34" charset="0"/>
              </a:rPr>
              <a:t>o</a:t>
            </a:r>
            <a:r>
              <a:rPr lang="en-US" spc="-15" dirty="0">
                <a:latin typeface="+mn-lt"/>
                <a:ea typeface="Times New Roman" panose="02020603050405020304" pitchFamily="18" charset="0"/>
                <a:cs typeface="Calibri" panose="020F0502020204030204" pitchFamily="34" charset="0"/>
              </a:rPr>
              <a:t>r</a:t>
            </a:r>
            <a:r>
              <a:rPr lang="en-US" spc="-5" dirty="0">
                <a:latin typeface="+mn-lt"/>
                <a:ea typeface="Times New Roman" panose="02020603050405020304" pitchFamily="18" charset="0"/>
                <a:cs typeface="Calibri" panose="020F0502020204030204" pitchFamily="34" charset="0"/>
              </a:rPr>
              <a:t>ward </a:t>
            </a:r>
            <a:r>
              <a:rPr lang="en-US" spc="-10"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o ISS f</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r da</a:t>
            </a:r>
            <a:r>
              <a:rPr lang="en-US" spc="-10"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a ent</a:t>
            </a:r>
            <a:r>
              <a:rPr lang="en-US" spc="-15" dirty="0">
                <a:latin typeface="+mn-lt"/>
                <a:ea typeface="Times New Roman" panose="02020603050405020304" pitchFamily="18" charset="0"/>
                <a:cs typeface="Calibri" panose="020F0502020204030204" pitchFamily="34" charset="0"/>
              </a:rPr>
              <a:t>r</a:t>
            </a:r>
            <a:r>
              <a:rPr lang="en-US" spc="-5" dirty="0">
                <a:latin typeface="+mn-lt"/>
                <a:ea typeface="Times New Roman" panose="02020603050405020304" pitchFamily="18" charset="0"/>
                <a:cs typeface="Calibri" panose="020F0502020204030204" pitchFamily="34" charset="0"/>
              </a:rPr>
              <a:t>y.</a:t>
            </a:r>
          </a:p>
          <a:p>
            <a:pPr marL="742950" lvl="1" indent="-285750" eaLnBrk="0" hangingPunct="0">
              <a:spcBef>
                <a:spcPts val="105"/>
              </a:spcBef>
              <a:buSzPts val="1100"/>
              <a:buFont typeface="+mj-lt"/>
              <a:buAutoNum type="alphaLcPeriod"/>
              <a:tabLst>
                <a:tab pos="762000" algn="l"/>
              </a:tabLst>
            </a:pPr>
            <a:r>
              <a:rPr lang="en-US" spc="-5" dirty="0">
                <a:latin typeface="+mn-lt"/>
                <a:ea typeface="Times New Roman" panose="02020603050405020304" pitchFamily="18" charset="0"/>
                <a:cs typeface="Calibri" panose="020F0502020204030204" pitchFamily="34" charset="0"/>
              </a:rPr>
              <a:t>ISS sh</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uld ack</a:t>
            </a:r>
            <a:r>
              <a:rPr lang="en-US" spc="-20" dirty="0">
                <a:latin typeface="+mn-lt"/>
                <a:ea typeface="Times New Roman" panose="02020603050405020304" pitchFamily="18" charset="0"/>
                <a:cs typeface="Calibri" panose="020F0502020204030204" pitchFamily="34" charset="0"/>
              </a:rPr>
              <a:t>n</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wled</a:t>
            </a:r>
            <a:r>
              <a:rPr lang="en-US" spc="-20" dirty="0">
                <a:latin typeface="+mn-lt"/>
                <a:ea typeface="Times New Roman" panose="02020603050405020304" pitchFamily="18" charset="0"/>
                <a:cs typeface="Calibri" panose="020F0502020204030204" pitchFamily="34" charset="0"/>
              </a:rPr>
              <a:t>g</a:t>
            </a:r>
            <a:r>
              <a:rPr lang="en-US" spc="-5"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r</a:t>
            </a:r>
            <a:r>
              <a:rPr lang="en-US" spc="-10"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ceipt.</a:t>
            </a:r>
          </a:p>
          <a:p>
            <a:pPr marL="227013" marR="116840" lvl="0" indent="-227013" eaLnBrk="0" hangingPunct="0">
              <a:spcBef>
                <a:spcPts val="95"/>
              </a:spcBef>
              <a:buSzPts val="1100"/>
              <a:tabLst>
                <a:tab pos="304800" algn="l"/>
              </a:tabLst>
            </a:pPr>
            <a:r>
              <a:rPr lang="en-US" spc="-5" dirty="0" smtClean="0">
                <a:latin typeface="+mn-lt"/>
                <a:ea typeface="Times New Roman" panose="02020603050405020304" pitchFamily="18" charset="0"/>
                <a:cs typeface="Calibri" panose="020F0502020204030204" pitchFamily="34" charset="0"/>
              </a:rPr>
              <a:t>18. </a:t>
            </a:r>
            <a:r>
              <a:rPr lang="en-US" u="sng" spc="-5" dirty="0" smtClean="0">
                <a:latin typeface="+mn-lt"/>
                <a:ea typeface="Times New Roman" panose="02020603050405020304" pitchFamily="18" charset="0"/>
                <a:cs typeface="Calibri" panose="020F0502020204030204" pitchFamily="34" charset="0"/>
              </a:rPr>
              <a:t>Valida</a:t>
            </a:r>
            <a:r>
              <a:rPr lang="en-US" u="sng" dirty="0" smtClean="0">
                <a:latin typeface="+mn-lt"/>
                <a:ea typeface="Times New Roman" panose="02020603050405020304" pitchFamily="18" charset="0"/>
                <a:cs typeface="Calibri" panose="020F0502020204030204" pitchFamily="34" charset="0"/>
              </a:rPr>
              <a:t>t</a:t>
            </a:r>
            <a:r>
              <a:rPr lang="en-US" u="sng" spc="-5" dirty="0" smtClean="0">
                <a:latin typeface="+mn-lt"/>
                <a:ea typeface="Times New Roman" panose="02020603050405020304" pitchFamily="18" charset="0"/>
                <a:cs typeface="Calibri" panose="020F0502020204030204" pitchFamily="34" charset="0"/>
              </a:rPr>
              <a:t>i</a:t>
            </a:r>
            <a:r>
              <a:rPr lang="en-US" u="sng" spc="5" dirty="0" smtClean="0">
                <a:latin typeface="+mn-lt"/>
                <a:ea typeface="Times New Roman" panose="02020603050405020304" pitchFamily="18" charset="0"/>
                <a:cs typeface="Calibri" panose="020F0502020204030204" pitchFamily="34" charset="0"/>
              </a:rPr>
              <a:t>o</a:t>
            </a:r>
            <a:r>
              <a:rPr lang="en-US" u="sng" dirty="0" smtClean="0">
                <a:latin typeface="+mn-lt"/>
                <a:ea typeface="Times New Roman" panose="02020603050405020304" pitchFamily="18" charset="0"/>
                <a:cs typeface="Calibri" panose="020F0502020204030204" pitchFamily="34" charset="0"/>
              </a:rPr>
              <a:t>n</a:t>
            </a:r>
            <a:r>
              <a:rPr lang="en-US" u="sng" spc="-15" dirty="0" smtClean="0">
                <a:latin typeface="+mn-lt"/>
                <a:ea typeface="Times New Roman" panose="02020603050405020304" pitchFamily="18" charset="0"/>
                <a:cs typeface="Calibri" panose="020F0502020204030204" pitchFamily="34" charset="0"/>
              </a:rPr>
              <a:t> </a:t>
            </a:r>
            <a:r>
              <a:rPr lang="en-US" u="sng" spc="5" dirty="0">
                <a:latin typeface="+mn-lt"/>
                <a:ea typeface="Times New Roman" panose="02020603050405020304" pitchFamily="18" charset="0"/>
                <a:cs typeface="Calibri" panose="020F0502020204030204" pitchFamily="34" charset="0"/>
              </a:rPr>
              <a:t>o</a:t>
            </a:r>
            <a:r>
              <a:rPr lang="en-US" u="sng" dirty="0">
                <a:latin typeface="+mn-lt"/>
                <a:ea typeface="Times New Roman" panose="02020603050405020304" pitchFamily="18" charset="0"/>
                <a:cs typeface="Calibri" panose="020F0502020204030204" pitchFamily="34" charset="0"/>
              </a:rPr>
              <a:t>f </a:t>
            </a:r>
            <a:r>
              <a:rPr lang="en-US" u="sng" spc="-5" dirty="0">
                <a:latin typeface="+mn-lt"/>
                <a:ea typeface="Times New Roman" panose="02020603050405020304" pitchFamily="18" charset="0"/>
                <a:cs typeface="Calibri" panose="020F0502020204030204" pitchFamily="34" charset="0"/>
              </a:rPr>
              <a:t>Chang</a:t>
            </a:r>
            <a:r>
              <a:rPr lang="en-US" u="sng" dirty="0">
                <a:latin typeface="+mn-lt"/>
                <a:ea typeface="Times New Roman" panose="02020603050405020304" pitchFamily="18" charset="0"/>
                <a:cs typeface="Calibri" panose="020F0502020204030204" pitchFamily="34" charset="0"/>
              </a:rPr>
              <a:t>es</a:t>
            </a:r>
            <a:r>
              <a:rPr lang="en-US" dirty="0">
                <a:latin typeface="+mn-lt"/>
                <a:ea typeface="Times New Roman" panose="02020603050405020304" pitchFamily="18" charset="0"/>
                <a:cs typeface="Calibri" panose="020F0502020204030204" pitchFamily="34" charset="0"/>
              </a:rPr>
              <a:t>.</a:t>
            </a:r>
            <a:r>
              <a:rPr lang="en-US" spc="23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Bu</a:t>
            </a:r>
            <a:r>
              <a:rPr lang="en-US" spc="-15" dirty="0">
                <a:latin typeface="+mn-lt"/>
                <a:ea typeface="Times New Roman" panose="02020603050405020304" pitchFamily="18" charset="0"/>
                <a:cs typeface="Calibri" panose="020F0502020204030204" pitchFamily="34" charset="0"/>
              </a:rPr>
              <a:t>s</a:t>
            </a:r>
            <a:r>
              <a:rPr lang="en-US" spc="-5" dirty="0">
                <a:latin typeface="+mn-lt"/>
                <a:ea typeface="Times New Roman" panose="02020603050405020304" pitchFamily="18" charset="0"/>
                <a:cs typeface="Calibri" panose="020F0502020204030204" pitchFamily="34" charset="0"/>
              </a:rPr>
              <a:t>in</a:t>
            </a:r>
            <a:r>
              <a:rPr lang="en-US" dirty="0">
                <a:latin typeface="+mn-lt"/>
                <a:ea typeface="Times New Roman" panose="02020603050405020304" pitchFamily="18" charset="0"/>
                <a:cs typeface="Calibri" panose="020F0502020204030204" pitchFamily="34" charset="0"/>
              </a:rPr>
              <a:t>essO</a:t>
            </a:r>
            <a:r>
              <a:rPr lang="en-US" spc="-5" dirty="0">
                <a:latin typeface="+mn-lt"/>
                <a:ea typeface="Times New Roman" panose="02020603050405020304" pitchFamily="18" charset="0"/>
                <a:cs typeface="Calibri" panose="020F0502020204030204" pitchFamily="34" charset="0"/>
              </a:rPr>
              <a:t>b</a:t>
            </a:r>
            <a:r>
              <a:rPr lang="en-US" dirty="0">
                <a:latin typeface="+mn-lt"/>
                <a:ea typeface="Times New Roman" panose="02020603050405020304" pitchFamily="18" charset="0"/>
                <a:cs typeface="Calibri" panose="020F0502020204030204" pitchFamily="34" charset="0"/>
              </a:rPr>
              <a:t>je</a:t>
            </a:r>
            <a:r>
              <a:rPr lang="en-US" spc="-15" dirty="0">
                <a:latin typeface="+mn-lt"/>
                <a:ea typeface="Times New Roman" panose="02020603050405020304" pitchFamily="18" charset="0"/>
                <a:cs typeface="Calibri" panose="020F0502020204030204" pitchFamily="34" charset="0"/>
              </a:rPr>
              <a:t>c</a:t>
            </a:r>
            <a:r>
              <a:rPr lang="en-US" dirty="0">
                <a:latin typeface="+mn-lt"/>
                <a:ea typeface="Times New Roman" panose="02020603050405020304" pitchFamily="18" charset="0"/>
                <a:cs typeface="Calibri" panose="020F0502020204030204" pitchFamily="34" charset="0"/>
              </a:rPr>
              <a:t>ts t</a:t>
            </a:r>
            <a:r>
              <a:rPr lang="en-US" spc="-15" dirty="0">
                <a:latin typeface="+mn-lt"/>
                <a:ea typeface="Times New Roman" panose="02020603050405020304" pitchFamily="18" charset="0"/>
                <a:cs typeface="Calibri" panose="020F0502020204030204" pitchFamily="34" charset="0"/>
              </a:rPr>
              <a:t>a</a:t>
            </a:r>
            <a:r>
              <a:rPr lang="en-US" dirty="0">
                <a:latin typeface="+mn-lt"/>
                <a:ea typeface="Times New Roman" panose="02020603050405020304" pitchFamily="18" charset="0"/>
                <a:cs typeface="Calibri" panose="020F0502020204030204" pitchFamily="34" charset="0"/>
              </a:rPr>
              <a:t>kes</a:t>
            </a:r>
            <a:r>
              <a:rPr lang="en-US" spc="-10" dirty="0">
                <a:latin typeface="+mn-lt"/>
                <a:ea typeface="Times New Roman" panose="02020603050405020304" pitchFamily="18" charset="0"/>
                <a:cs typeface="Calibri" panose="020F0502020204030204" pitchFamily="34" charset="0"/>
              </a:rPr>
              <a:t> 2</a:t>
            </a:r>
            <a:r>
              <a:rPr lang="en-US" dirty="0">
                <a:latin typeface="+mn-lt"/>
                <a:ea typeface="Times New Roman" panose="02020603050405020304" pitchFamily="18" charset="0"/>
                <a:cs typeface="Calibri" panose="020F0502020204030204" pitchFamily="34" charset="0"/>
              </a:rPr>
              <a:t>4</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h</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u</a:t>
            </a:r>
            <a:r>
              <a:rPr lang="en-US" spc="-15" dirty="0">
                <a:latin typeface="+mn-lt"/>
                <a:ea typeface="Times New Roman" panose="02020603050405020304" pitchFamily="18" charset="0"/>
                <a:cs typeface="Calibri" panose="020F0502020204030204" pitchFamily="34" charset="0"/>
              </a:rPr>
              <a:t>r</a:t>
            </a:r>
            <a:r>
              <a:rPr lang="en-US" dirty="0">
                <a:latin typeface="+mn-lt"/>
                <a:ea typeface="Times New Roman" panose="02020603050405020304" pitchFamily="18" charset="0"/>
                <a:cs typeface="Calibri" panose="020F0502020204030204" pitchFamily="34" charset="0"/>
              </a:rPr>
              <a:t>s to</a:t>
            </a:r>
            <a:r>
              <a:rPr lang="en-US" spc="-5" dirty="0">
                <a:latin typeface="+mn-lt"/>
                <a:ea typeface="Times New Roman" panose="02020603050405020304" pitchFamily="18" charset="0"/>
                <a:cs typeface="Calibri" panose="020F0502020204030204" pitchFamily="34" charset="0"/>
              </a:rPr>
              <a:t> upda</a:t>
            </a:r>
            <a:r>
              <a:rPr lang="en-US" dirty="0">
                <a:latin typeface="+mn-lt"/>
                <a:ea typeface="Times New Roman" panose="02020603050405020304" pitchFamily="18" charset="0"/>
                <a:cs typeface="Calibri" panose="020F0502020204030204" pitchFamily="34" charset="0"/>
              </a:rPr>
              <a:t>te</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hang</a:t>
            </a:r>
            <a:r>
              <a:rPr lang="en-US" spc="-10" dirty="0">
                <a:latin typeface="+mn-lt"/>
                <a:ea typeface="Times New Roman" panose="02020603050405020304" pitchFamily="18" charset="0"/>
                <a:cs typeface="Calibri" panose="020F0502020204030204" pitchFamily="34" charset="0"/>
              </a:rPr>
              <a:t>e</a:t>
            </a:r>
            <a:r>
              <a:rPr lang="en-US" dirty="0">
                <a:latin typeface="+mn-lt"/>
                <a:ea typeface="Times New Roman" panose="02020603050405020304" pitchFamily="18" charset="0"/>
                <a:cs typeface="Calibri" panose="020F0502020204030204" pitchFamily="34" charset="0"/>
              </a:rPr>
              <a:t>s </a:t>
            </a:r>
            <a:r>
              <a:rPr lang="en-US" spc="5" dirty="0">
                <a:latin typeface="+mn-lt"/>
                <a:ea typeface="Times New Roman" panose="02020603050405020304" pitchFamily="18" charset="0"/>
                <a:cs typeface="Calibri" panose="020F0502020204030204" pitchFamily="34" charset="0"/>
              </a:rPr>
              <a:t>o</a:t>
            </a:r>
            <a:r>
              <a:rPr lang="en-US" spc="-20" dirty="0">
                <a:latin typeface="+mn-lt"/>
                <a:ea typeface="Times New Roman" panose="02020603050405020304" pitchFamily="18" charset="0"/>
                <a:cs typeface="Calibri" panose="020F0502020204030204" pitchFamily="34" charset="0"/>
              </a:rPr>
              <a:t>n</a:t>
            </a:r>
            <a:r>
              <a:rPr lang="en-US" dirty="0">
                <a:latin typeface="+mn-lt"/>
                <a:ea typeface="Times New Roman" panose="02020603050405020304" pitchFamily="18" charset="0"/>
                <a:cs typeface="Calibri" panose="020F0502020204030204" pitchFamily="34" charset="0"/>
              </a:rPr>
              <a:t>ce</a:t>
            </a:r>
            <a:r>
              <a:rPr lang="en-US" spc="-10" dirty="0">
                <a:latin typeface="+mn-lt"/>
                <a:ea typeface="Times New Roman" panose="02020603050405020304" pitchFamily="18" charset="0"/>
                <a:cs typeface="Calibri" panose="020F0502020204030204" pitchFamily="34" charset="0"/>
              </a:rPr>
              <a:t> t</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ey</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h</a:t>
            </a:r>
            <a:r>
              <a:rPr lang="en-US" spc="-15" dirty="0">
                <a:latin typeface="+mn-lt"/>
                <a:ea typeface="Times New Roman" panose="02020603050405020304" pitchFamily="18" charset="0"/>
                <a:cs typeface="Calibri" panose="020F0502020204030204" pitchFamily="34" charset="0"/>
              </a:rPr>
              <a:t>a</a:t>
            </a:r>
            <a:r>
              <a:rPr lang="en-US" spc="5" dirty="0">
                <a:latin typeface="+mn-lt"/>
                <a:ea typeface="Times New Roman" panose="02020603050405020304" pitchFamily="18" charset="0"/>
                <a:cs typeface="Calibri" panose="020F0502020204030204" pitchFamily="34" charset="0"/>
              </a:rPr>
              <a:t>v</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b</a:t>
            </a:r>
            <a:r>
              <a:rPr lang="en-US" spc="-10" dirty="0">
                <a:latin typeface="+mn-lt"/>
                <a:ea typeface="Times New Roman" panose="02020603050405020304" pitchFamily="18" charset="0"/>
                <a:cs typeface="Calibri" panose="020F0502020204030204" pitchFamily="34" charset="0"/>
              </a:rPr>
              <a:t>e</a:t>
            </a:r>
            <a:r>
              <a:rPr lang="en-US" dirty="0">
                <a:latin typeface="+mn-lt"/>
                <a:ea typeface="Times New Roman" panose="02020603050405020304" pitchFamily="18" charset="0"/>
                <a:cs typeface="Calibri" panose="020F0502020204030204" pitchFamily="34" charset="0"/>
              </a:rPr>
              <a:t>en </a:t>
            </a:r>
            <a:r>
              <a:rPr lang="en-US" spc="5"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ad</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20" dirty="0">
                <a:latin typeface="+mn-lt"/>
                <a:ea typeface="Times New Roman" panose="02020603050405020304" pitchFamily="18" charset="0"/>
                <a:cs typeface="Calibri" panose="020F0502020204030204" pitchFamily="34" charset="0"/>
              </a:rPr>
              <a:t>b</a:t>
            </a:r>
            <a:r>
              <a:rPr lang="en-US"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ISS</a:t>
            </a:r>
            <a:r>
              <a:rPr lang="en-US" dirty="0">
                <a:latin typeface="+mn-lt"/>
                <a:ea typeface="Times New Roman" panose="02020603050405020304" pitchFamily="18" charset="0"/>
                <a:cs typeface="Calibri" panose="020F0502020204030204" pitchFamily="34" charset="0"/>
              </a:rPr>
              <a:t>.  </a:t>
            </a:r>
            <a:r>
              <a:rPr lang="en-US" spc="-10"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u</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a</a:t>
            </a:r>
            <a:r>
              <a:rPr lang="en-US" dirty="0">
                <a:latin typeface="+mn-lt"/>
                <a:ea typeface="Times New Roman" panose="02020603050405020304" pitchFamily="18" charset="0"/>
                <a:cs typeface="Calibri" panose="020F0502020204030204" pitchFamily="34" charset="0"/>
              </a:rPr>
              <a:t>n</a:t>
            </a:r>
            <a:r>
              <a:rPr lang="en-US" spc="-1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p</a:t>
            </a:r>
            <a:r>
              <a:rPr lang="en-US" dirty="0">
                <a:latin typeface="+mn-lt"/>
                <a:ea typeface="Times New Roman" panose="02020603050405020304" pitchFamily="18" charset="0"/>
                <a:cs typeface="Calibri" panose="020F0502020204030204" pitchFamily="34" charset="0"/>
              </a:rPr>
              <a:t>en</a:t>
            </a:r>
            <a:r>
              <a:rPr lang="en-US" spc="-1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a:t>
            </a:r>
            <a:r>
              <a:rPr lang="en-US" spc="-10"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P</a:t>
            </a:r>
            <a:r>
              <a:rPr lang="en-US" spc="-5" dirty="0">
                <a:latin typeface="+mn-lt"/>
                <a:ea typeface="Times New Roman" panose="02020603050405020304" pitchFamily="18" charset="0"/>
                <a:cs typeface="Calibri" panose="020F0502020204030204" pitchFamily="34" charset="0"/>
              </a:rPr>
              <a:t>r</a:t>
            </a:r>
            <a:r>
              <a:rPr lang="en-US" spc="-10"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to</a:t>
            </a:r>
            <a:r>
              <a:rPr lang="en-US" spc="-5" dirty="0">
                <a:latin typeface="+mn-lt"/>
                <a:ea typeface="Times New Roman" panose="02020603050405020304" pitchFamily="18" charset="0"/>
                <a:cs typeface="Calibri" panose="020F0502020204030204" pitchFamily="34" charset="0"/>
              </a:rPr>
              <a:t> r</a:t>
            </a:r>
            <a:r>
              <a:rPr lang="en-US" dirty="0">
                <a:latin typeface="+mn-lt"/>
                <a:ea typeface="Times New Roman" panose="02020603050405020304" pitchFamily="18" charset="0"/>
                <a:cs typeface="Calibri" panose="020F0502020204030204" pitchFamily="34" charset="0"/>
              </a:rPr>
              <a:t>e</a:t>
            </a:r>
            <a:r>
              <a:rPr lang="en-US" spc="-20" dirty="0">
                <a:latin typeface="+mn-lt"/>
                <a:ea typeface="Times New Roman" panose="02020603050405020304" pitchFamily="18" charset="0"/>
                <a:cs typeface="Calibri" panose="020F0502020204030204" pitchFamily="34" charset="0"/>
              </a:rPr>
              <a:t>p</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r</a:t>
            </a:r>
            <a:r>
              <a:rPr lang="en-US" dirty="0">
                <a:latin typeface="+mn-lt"/>
                <a:ea typeface="Times New Roman" panose="02020603050405020304" pitchFamily="18" charset="0"/>
                <a:cs typeface="Calibri" panose="020F0502020204030204" pitchFamily="34" charset="0"/>
              </a:rPr>
              <a:t>t</a:t>
            </a:r>
            <a:r>
              <a:rPr lang="en-US" spc="-10"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w</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n</a:t>
            </a:r>
            <a:r>
              <a:rPr lang="en-US" spc="-10"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v</a:t>
            </a:r>
            <a:r>
              <a:rPr lang="en-US" dirty="0">
                <a:latin typeface="+mn-lt"/>
                <a:ea typeface="Times New Roman" panose="02020603050405020304" pitchFamily="18" charset="0"/>
                <a:cs typeface="Calibri" panose="020F0502020204030204" pitchFamily="34" charset="0"/>
              </a:rPr>
              <a:t>er</a:t>
            </a:r>
            <a:r>
              <a:rPr lang="en-US" spc="-10"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u</a:t>
            </a:r>
            <a:r>
              <a:rPr lang="en-US" spc="-1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w</a:t>
            </a:r>
            <a:r>
              <a:rPr lang="en-US" spc="-5" dirty="0">
                <a:latin typeface="+mn-lt"/>
                <a:ea typeface="Times New Roman" panose="02020603050405020304" pitchFamily="18" charset="0"/>
                <a:cs typeface="Calibri" panose="020F0502020204030204" pitchFamily="34" charset="0"/>
              </a:rPr>
              <a:t>i</a:t>
            </a:r>
            <a:r>
              <a:rPr lang="en-US" dirty="0">
                <a:latin typeface="+mn-lt"/>
                <a:ea typeface="Times New Roman" panose="02020603050405020304" pitchFamily="18" charset="0"/>
                <a:cs typeface="Calibri" panose="020F0502020204030204" pitchFamily="34" charset="0"/>
              </a:rPr>
              <a:t>sh </a:t>
            </a:r>
            <a:r>
              <a:rPr lang="en-US" spc="-5" dirty="0">
                <a:latin typeface="+mn-lt"/>
                <a:ea typeface="Times New Roman" panose="02020603050405020304" pitchFamily="18" charset="0"/>
                <a:cs typeface="Calibri" panose="020F0502020204030204" pitchFamily="34" charset="0"/>
              </a:rPr>
              <a:t>a</a:t>
            </a:r>
            <a:r>
              <a:rPr lang="en-US" spc="-15" dirty="0">
                <a:latin typeface="+mn-lt"/>
                <a:ea typeface="Times New Roman" panose="02020603050405020304" pitchFamily="18" charset="0"/>
                <a:cs typeface="Calibri" panose="020F0502020204030204" pitchFamily="34" charset="0"/>
              </a:rPr>
              <a:t>f</a:t>
            </a:r>
            <a:r>
              <a:rPr lang="en-US" dirty="0">
                <a:latin typeface="+mn-lt"/>
                <a:ea typeface="Times New Roman" panose="02020603050405020304" pitchFamily="18" charset="0"/>
                <a:cs typeface="Calibri" panose="020F0502020204030204" pitchFamily="34" charset="0"/>
              </a:rPr>
              <a:t>ter</a:t>
            </a:r>
            <a:r>
              <a:rPr lang="en-US" spc="-10"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 </a:t>
            </a:r>
            <a:r>
              <a:rPr lang="en-US" spc="-10" dirty="0">
                <a:latin typeface="+mn-lt"/>
                <a:ea typeface="Times New Roman" panose="02020603050405020304" pitchFamily="18" charset="0"/>
                <a:cs typeface="Calibri" panose="020F0502020204030204" pitchFamily="34" charset="0"/>
              </a:rPr>
              <a:t>t</a:t>
            </a:r>
            <a:r>
              <a:rPr lang="en-US"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c</a:t>
            </a:r>
            <a:r>
              <a:rPr lang="en-US" spc="5" dirty="0">
                <a:latin typeface="+mn-lt"/>
                <a:ea typeface="Times New Roman" panose="02020603050405020304" pitchFamily="18" charset="0"/>
                <a:cs typeface="Calibri" panose="020F0502020204030204" pitchFamily="34" charset="0"/>
              </a:rPr>
              <a:t>o</a:t>
            </a:r>
            <a:r>
              <a:rPr lang="en-US" spc="-5" dirty="0">
                <a:latin typeface="+mn-lt"/>
                <a:ea typeface="Times New Roman" panose="02020603050405020304" pitchFamily="18" charset="0"/>
                <a:cs typeface="Calibri" panose="020F0502020204030204" pitchFamily="34" charset="0"/>
              </a:rPr>
              <a:t>n</a:t>
            </a:r>
            <a:r>
              <a:rPr lang="en-US" spc="-15" dirty="0">
                <a:latin typeface="+mn-lt"/>
                <a:ea typeface="Times New Roman" panose="02020603050405020304" pitchFamily="18" charset="0"/>
                <a:cs typeface="Calibri" panose="020F0502020204030204" pitchFamily="34" charset="0"/>
              </a:rPr>
              <a:t>f</a:t>
            </a:r>
            <a:r>
              <a:rPr lang="en-US" spc="-5" dirty="0">
                <a:latin typeface="+mn-lt"/>
                <a:ea typeface="Times New Roman" panose="02020603050405020304" pitchFamily="18" charset="0"/>
                <a:cs typeface="Calibri" panose="020F0502020204030204" pitchFamily="34" charset="0"/>
              </a:rPr>
              <a:t>ir</a:t>
            </a:r>
            <a:r>
              <a:rPr lang="en-US"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spc="-15" dirty="0">
                <a:latin typeface="+mn-lt"/>
                <a:ea typeface="Times New Roman" panose="02020603050405020304" pitchFamily="18" charset="0"/>
                <a:cs typeface="Calibri" panose="020F0502020204030204" pitchFamily="34" charset="0"/>
              </a:rPr>
              <a:t>a</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t</a:t>
            </a:r>
            <a:r>
              <a:rPr lang="en-US" spc="-5" dirty="0">
                <a:latin typeface="+mn-lt"/>
                <a:ea typeface="Times New Roman" panose="02020603050405020304" pitchFamily="18" charset="0"/>
                <a:cs typeface="Calibri" panose="020F0502020204030204" pitchFamily="34" charset="0"/>
              </a:rPr>
              <a:t>h</a:t>
            </a:r>
            <a:r>
              <a:rPr lang="en-US" dirty="0">
                <a:latin typeface="+mn-lt"/>
                <a:ea typeface="Times New Roman" panose="02020603050405020304" pitchFamily="18" charset="0"/>
                <a:cs typeface="Calibri" panose="020F0502020204030204" pitchFamily="34" charset="0"/>
              </a:rPr>
              <a:t>e c</a:t>
            </a:r>
            <a:r>
              <a:rPr lang="en-US" spc="-5" dirty="0">
                <a:latin typeface="+mn-lt"/>
                <a:ea typeface="Times New Roman" panose="02020603050405020304" pitchFamily="18" charset="0"/>
                <a:cs typeface="Calibri" panose="020F0502020204030204" pitchFamily="34" charset="0"/>
              </a:rPr>
              <a:t>hang</a:t>
            </a:r>
            <a:r>
              <a:rPr lang="en-US" dirty="0">
                <a:latin typeface="+mn-lt"/>
                <a:ea typeface="Times New Roman" panose="02020603050405020304" pitchFamily="18" charset="0"/>
                <a:cs typeface="Calibri" panose="020F0502020204030204" pitchFamily="34" charset="0"/>
              </a:rPr>
              <a:t>es </a:t>
            </a:r>
            <a:r>
              <a:rPr lang="en-US" spc="-10"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o</a:t>
            </a:r>
            <a:r>
              <a:rPr lang="en-US" dirty="0">
                <a:latin typeface="+mn-lt"/>
                <a:ea typeface="Times New Roman" panose="02020603050405020304" pitchFamily="18" charset="0"/>
                <a:cs typeface="Calibri" panose="020F0502020204030204" pitchFamily="34" charset="0"/>
              </a:rPr>
              <a:t>u</a:t>
            </a:r>
            <a:r>
              <a:rPr lang="en-US" spc="-5" dirty="0">
                <a:latin typeface="+mn-lt"/>
                <a:ea typeface="Times New Roman" panose="02020603050405020304" pitchFamily="18" charset="0"/>
                <a:cs typeface="Calibri" panose="020F0502020204030204" pitchFamily="34" charset="0"/>
              </a:rPr>
              <a:t> r</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qu</a:t>
            </a:r>
            <a:r>
              <a:rPr lang="en-US" spc="-10" dirty="0">
                <a:latin typeface="+mn-lt"/>
                <a:ea typeface="Times New Roman" panose="02020603050405020304" pitchFamily="18" charset="0"/>
                <a:cs typeface="Calibri" panose="020F0502020204030204" pitchFamily="34" charset="0"/>
              </a:rPr>
              <a:t>e</a:t>
            </a:r>
            <a:r>
              <a:rPr lang="en-US" dirty="0">
                <a:latin typeface="+mn-lt"/>
                <a:ea typeface="Times New Roman" panose="02020603050405020304" pitchFamily="18" charset="0"/>
                <a:cs typeface="Calibri" panose="020F0502020204030204" pitchFamily="34" charset="0"/>
              </a:rPr>
              <a:t>sted</a:t>
            </a:r>
            <a:r>
              <a:rPr lang="en-US" spc="-15" dirty="0">
                <a:latin typeface="+mn-lt"/>
                <a:ea typeface="Times New Roman" panose="02020603050405020304" pitchFamily="18" charset="0"/>
                <a:cs typeface="Calibri" panose="020F0502020204030204" pitchFamily="34" charset="0"/>
              </a:rPr>
              <a:t> </a:t>
            </a:r>
            <a:r>
              <a:rPr lang="en-US" dirty="0">
                <a:latin typeface="+mn-lt"/>
                <a:ea typeface="Times New Roman" panose="02020603050405020304" pitchFamily="18" charset="0"/>
                <a:cs typeface="Calibri" panose="020F0502020204030204" pitchFamily="34" charset="0"/>
              </a:rPr>
              <a:t>w</a:t>
            </a:r>
            <a:r>
              <a:rPr lang="en-US" spc="-10"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r</a:t>
            </a:r>
            <a:r>
              <a:rPr lang="en-US" dirty="0">
                <a:latin typeface="+mn-lt"/>
                <a:ea typeface="Times New Roman" panose="02020603050405020304" pitchFamily="18" charset="0"/>
                <a:cs typeface="Calibri" panose="020F0502020204030204" pitchFamily="34" charset="0"/>
              </a:rPr>
              <a:t>e</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a</a:t>
            </a:r>
            <a:r>
              <a:rPr lang="en-US" dirty="0">
                <a:latin typeface="+mn-lt"/>
                <a:ea typeface="Times New Roman" panose="02020603050405020304" pitchFamily="18" charset="0"/>
                <a:cs typeface="Calibri" panose="020F0502020204030204" pitchFamily="34" charset="0"/>
              </a:rPr>
              <a:t>ct</a:t>
            </a:r>
            <a:r>
              <a:rPr lang="en-US" spc="-5" dirty="0">
                <a:latin typeface="+mn-lt"/>
                <a:ea typeface="Times New Roman" panose="02020603050405020304" pitchFamily="18" charset="0"/>
                <a:cs typeface="Calibri" panose="020F0502020204030204" pitchFamily="34" charset="0"/>
              </a:rPr>
              <a:t>ual</a:t>
            </a:r>
            <a:r>
              <a:rPr lang="en-US" spc="-15" dirty="0">
                <a:latin typeface="+mn-lt"/>
                <a:ea typeface="Times New Roman" panose="02020603050405020304" pitchFamily="18" charset="0"/>
                <a:cs typeface="Calibri" panose="020F0502020204030204" pitchFamily="34" charset="0"/>
              </a:rPr>
              <a:t>l</a:t>
            </a:r>
            <a:r>
              <a:rPr lang="en-US" dirty="0">
                <a:latin typeface="+mn-lt"/>
                <a:ea typeface="Times New Roman" panose="02020603050405020304" pitchFamily="18" charset="0"/>
                <a:cs typeface="Calibri" panose="020F0502020204030204" pitchFamily="34" charset="0"/>
              </a:rPr>
              <a:t>y</a:t>
            </a:r>
            <a:r>
              <a:rPr lang="en-US" spc="-5" dirty="0">
                <a:latin typeface="+mn-lt"/>
                <a:ea typeface="Times New Roman" panose="02020603050405020304" pitchFamily="18" charset="0"/>
                <a:cs typeface="Calibri" panose="020F0502020204030204" pitchFamily="34" charset="0"/>
              </a:rPr>
              <a:t> </a:t>
            </a:r>
            <a:r>
              <a:rPr lang="en-US" spc="5" dirty="0">
                <a:latin typeface="+mn-lt"/>
                <a:ea typeface="Times New Roman" panose="02020603050405020304" pitchFamily="18" charset="0"/>
                <a:cs typeface="Calibri" panose="020F0502020204030204" pitchFamily="34" charset="0"/>
              </a:rPr>
              <a:t>m</a:t>
            </a:r>
            <a:r>
              <a:rPr lang="en-US" spc="-5" dirty="0">
                <a:latin typeface="+mn-lt"/>
                <a:ea typeface="Times New Roman" panose="02020603050405020304" pitchFamily="18" charset="0"/>
                <a:cs typeface="Calibri" panose="020F0502020204030204" pitchFamily="34" charset="0"/>
              </a:rPr>
              <a:t>ad</a:t>
            </a:r>
            <a:r>
              <a:rPr lang="en-US" dirty="0">
                <a:latin typeface="+mn-lt"/>
                <a:ea typeface="Times New Roman" panose="02020603050405020304" pitchFamily="18" charset="0"/>
                <a:cs typeface="Calibri" panose="020F0502020204030204" pitchFamily="34" charset="0"/>
              </a:rPr>
              <a:t>e.</a:t>
            </a:r>
          </a:p>
          <a:p>
            <a:pPr eaLnBrk="0" hangingPunct="0"/>
            <a:r>
              <a:rPr lang="en-US" dirty="0">
                <a:latin typeface="+mn-lt"/>
                <a:ea typeface="Times New Roman" panose="02020603050405020304" pitchFamily="18" charset="0"/>
              </a:rPr>
              <a:t> </a:t>
            </a:r>
          </a:p>
          <a:p>
            <a:pPr eaLnBrk="0" hangingPunct="0"/>
            <a:r>
              <a:rPr lang="en-US" dirty="0">
                <a:latin typeface="+mn-lt"/>
                <a:ea typeface="Times New Roman" panose="02020603050405020304" pitchFamily="18" charset="0"/>
              </a:rPr>
              <a:t> </a:t>
            </a:r>
          </a:p>
          <a:p>
            <a:pPr eaLnBrk="0" hangingPunct="0"/>
            <a:r>
              <a:rPr lang="en-US" dirty="0">
                <a:latin typeface="+mn-lt"/>
                <a:ea typeface="Times New Roman" panose="02020603050405020304" pitchFamily="18" charset="0"/>
              </a:rPr>
              <a:t> </a:t>
            </a:r>
          </a:p>
          <a:p>
            <a:pPr eaLnBrk="0" hangingPunct="0">
              <a:spcBef>
                <a:spcPts val="90"/>
              </a:spcBef>
            </a:pPr>
            <a:r>
              <a:rPr lang="en-US" dirty="0">
                <a:latin typeface="+mn-lt"/>
                <a:ea typeface="Times New Roman" panose="02020603050405020304" pitchFamily="18" charset="0"/>
              </a:rPr>
              <a:t> </a:t>
            </a:r>
            <a:endParaRPr lang="en-US" dirty="0" smtClean="0">
              <a:latin typeface="+mn-lt"/>
              <a:ea typeface="Times New Roman" panose="02020603050405020304" pitchFamily="18" charset="0"/>
            </a:endParaRPr>
          </a:p>
          <a:p>
            <a:pPr eaLnBrk="0" hangingPunct="0">
              <a:spcBef>
                <a:spcPts val="90"/>
              </a:spcBef>
            </a:pPr>
            <a:endParaRPr lang="en-US" dirty="0">
              <a:latin typeface="+mn-lt"/>
              <a:ea typeface="Times New Roman" panose="02020603050405020304" pitchFamily="18" charset="0"/>
            </a:endParaRPr>
          </a:p>
          <a:p>
            <a:pPr eaLnBrk="0" hangingPunct="0">
              <a:spcBef>
                <a:spcPts val="90"/>
              </a:spcBef>
            </a:pPr>
            <a:endParaRPr lang="en-US" dirty="0" smtClean="0">
              <a:latin typeface="+mn-lt"/>
              <a:ea typeface="Times New Roman" panose="02020603050405020304" pitchFamily="18" charset="0"/>
            </a:endParaRPr>
          </a:p>
          <a:p>
            <a:pPr eaLnBrk="0" hangingPunct="0">
              <a:spcBef>
                <a:spcPts val="90"/>
              </a:spcBef>
            </a:pPr>
            <a:endParaRPr lang="en-US" dirty="0">
              <a:latin typeface="+mn-lt"/>
              <a:ea typeface="Times New Roman" panose="02020603050405020304" pitchFamily="18" charset="0"/>
            </a:endParaRPr>
          </a:p>
          <a:p>
            <a:pPr eaLnBrk="0" hangingPunct="0">
              <a:spcBef>
                <a:spcPts val="90"/>
              </a:spcBef>
            </a:pPr>
            <a:endParaRPr lang="en-US" dirty="0" smtClean="0">
              <a:latin typeface="+mn-lt"/>
              <a:ea typeface="Times New Roman" panose="02020603050405020304" pitchFamily="18" charset="0"/>
            </a:endParaRPr>
          </a:p>
          <a:p>
            <a:pPr eaLnBrk="0" hangingPunct="0">
              <a:spcBef>
                <a:spcPts val="90"/>
              </a:spcBef>
            </a:pPr>
            <a:endParaRPr lang="en-US" dirty="0" smtClean="0">
              <a:latin typeface="+mn-lt"/>
              <a:ea typeface="Times New Roman" panose="02020603050405020304" pitchFamily="18" charset="0"/>
            </a:endParaRPr>
          </a:p>
          <a:p>
            <a:pPr eaLnBrk="0" hangingPunct="0">
              <a:spcBef>
                <a:spcPts val="90"/>
              </a:spcBef>
            </a:pPr>
            <a:endParaRPr lang="en-US" dirty="0">
              <a:latin typeface="+mn-lt"/>
              <a:ea typeface="Times New Roman" panose="02020603050405020304" pitchFamily="18" charset="0"/>
            </a:endParaRPr>
          </a:p>
          <a:p>
            <a:pPr marR="189865" algn="ctr" eaLnBrk="0" hangingPunct="0"/>
            <a:r>
              <a:rPr lang="en-US" i="1" spc="-5" dirty="0">
                <a:latin typeface="+mn-lt"/>
                <a:ea typeface="Times New Roman" panose="02020603050405020304" pitchFamily="18" charset="0"/>
              </a:rPr>
              <a:t>An</a:t>
            </a:r>
            <a:r>
              <a:rPr lang="en-US" i="1" dirty="0">
                <a:latin typeface="+mn-lt"/>
                <a:ea typeface="Times New Roman" panose="02020603050405020304" pitchFamily="18" charset="0"/>
              </a:rPr>
              <a:t>y s</a:t>
            </a:r>
            <a:r>
              <a:rPr lang="en-US" i="1" spc="-5" dirty="0">
                <a:latin typeface="+mn-lt"/>
                <a:ea typeface="Times New Roman" panose="02020603050405020304" pitchFamily="18" charset="0"/>
              </a:rPr>
              <a:t>ugg</a:t>
            </a:r>
            <a:r>
              <a:rPr lang="en-US" i="1" dirty="0">
                <a:latin typeface="+mn-lt"/>
                <a:ea typeface="Times New Roman" panose="02020603050405020304" pitchFamily="18" charset="0"/>
              </a:rPr>
              <a:t>est</a:t>
            </a:r>
            <a:r>
              <a:rPr lang="en-US" i="1" spc="-5" dirty="0">
                <a:latin typeface="+mn-lt"/>
                <a:ea typeface="Times New Roman" panose="02020603050405020304" pitchFamily="18" charset="0"/>
              </a:rPr>
              <a:t>ion</a:t>
            </a:r>
            <a:r>
              <a:rPr lang="en-US" i="1" dirty="0">
                <a:latin typeface="+mn-lt"/>
                <a:ea typeface="Times New Roman" panose="02020603050405020304" pitchFamily="18" charset="0"/>
              </a:rPr>
              <a:t>s</a:t>
            </a:r>
            <a:r>
              <a:rPr lang="en-US" i="1" spc="5" dirty="0">
                <a:latin typeface="+mn-lt"/>
                <a:ea typeface="Times New Roman" panose="02020603050405020304" pitchFamily="18" charset="0"/>
              </a:rPr>
              <a:t> </a:t>
            </a:r>
            <a:r>
              <a:rPr lang="en-US" i="1" spc="-5" dirty="0">
                <a:latin typeface="+mn-lt"/>
                <a:ea typeface="Times New Roman" panose="02020603050405020304" pitchFamily="18" charset="0"/>
              </a:rPr>
              <a:t>f</a:t>
            </a:r>
            <a:r>
              <a:rPr lang="en-US" i="1" spc="-15" dirty="0">
                <a:latin typeface="+mn-lt"/>
                <a:ea typeface="Times New Roman" panose="02020603050405020304" pitchFamily="18" charset="0"/>
              </a:rPr>
              <a:t>o</a:t>
            </a:r>
            <a:r>
              <a:rPr lang="en-US" i="1" dirty="0">
                <a:latin typeface="+mn-lt"/>
                <a:ea typeface="Times New Roman" panose="02020603050405020304" pitchFamily="18" charset="0"/>
              </a:rPr>
              <a:t>r</a:t>
            </a:r>
            <a:r>
              <a:rPr lang="en-US" i="1" spc="5" dirty="0">
                <a:latin typeface="+mn-lt"/>
                <a:ea typeface="Times New Roman" panose="02020603050405020304" pitchFamily="18" charset="0"/>
              </a:rPr>
              <a:t> </a:t>
            </a:r>
            <a:r>
              <a:rPr lang="en-US" i="1" dirty="0">
                <a:latin typeface="+mn-lt"/>
                <a:ea typeface="Times New Roman" panose="02020603050405020304" pitchFamily="18" charset="0"/>
              </a:rPr>
              <a:t>v</a:t>
            </a:r>
            <a:r>
              <a:rPr lang="en-US" i="1" spc="-5" dirty="0">
                <a:latin typeface="+mn-lt"/>
                <a:ea typeface="Times New Roman" panose="02020603050405020304" pitchFamily="18" charset="0"/>
              </a:rPr>
              <a:t>alida</a:t>
            </a:r>
            <a:r>
              <a:rPr lang="en-US" i="1" spc="-15" dirty="0">
                <a:latin typeface="+mn-lt"/>
                <a:ea typeface="Times New Roman" panose="02020603050405020304" pitchFamily="18" charset="0"/>
              </a:rPr>
              <a:t>t</a:t>
            </a:r>
            <a:r>
              <a:rPr lang="en-US" i="1" spc="-5" dirty="0">
                <a:latin typeface="+mn-lt"/>
                <a:ea typeface="Times New Roman" panose="02020603050405020304" pitchFamily="18" charset="0"/>
              </a:rPr>
              <a:t>io</a:t>
            </a:r>
            <a:r>
              <a:rPr lang="en-US" i="1" dirty="0">
                <a:latin typeface="+mn-lt"/>
                <a:ea typeface="Times New Roman" panose="02020603050405020304" pitchFamily="18" charset="0"/>
              </a:rPr>
              <a:t>n</a:t>
            </a:r>
            <a:r>
              <a:rPr lang="en-US" i="1" spc="-5" dirty="0">
                <a:latin typeface="+mn-lt"/>
                <a:ea typeface="Times New Roman" panose="02020603050405020304" pitchFamily="18" charset="0"/>
              </a:rPr>
              <a:t> logi</a:t>
            </a:r>
            <a:r>
              <a:rPr lang="en-US" i="1" dirty="0">
                <a:latin typeface="+mn-lt"/>
                <a:ea typeface="Times New Roman" panose="02020603050405020304" pitchFamily="18" charset="0"/>
              </a:rPr>
              <a:t>c</a:t>
            </a:r>
            <a:r>
              <a:rPr lang="en-US" i="1" spc="-5" dirty="0">
                <a:latin typeface="+mn-lt"/>
                <a:ea typeface="Times New Roman" panose="02020603050405020304" pitchFamily="18" charset="0"/>
              </a:rPr>
              <a:t> a</a:t>
            </a:r>
            <a:r>
              <a:rPr lang="en-US" i="1" spc="5" dirty="0">
                <a:latin typeface="+mn-lt"/>
                <a:ea typeface="Times New Roman" panose="02020603050405020304" pitchFamily="18" charset="0"/>
              </a:rPr>
              <a:t>r</a:t>
            </a:r>
            <a:r>
              <a:rPr lang="en-US" i="1" dirty="0">
                <a:latin typeface="+mn-lt"/>
                <a:ea typeface="Times New Roman" panose="02020603050405020304" pitchFamily="18" charset="0"/>
              </a:rPr>
              <a:t>e </a:t>
            </a:r>
            <a:r>
              <a:rPr lang="en-US" i="1" spc="-5" dirty="0">
                <a:latin typeface="+mn-lt"/>
                <a:ea typeface="Times New Roman" panose="02020603050405020304" pitchFamily="18" charset="0"/>
              </a:rPr>
              <a:t>app</a:t>
            </a:r>
            <a:r>
              <a:rPr lang="en-US" i="1" spc="5" dirty="0">
                <a:latin typeface="+mn-lt"/>
                <a:ea typeface="Times New Roman" panose="02020603050405020304" pitchFamily="18" charset="0"/>
              </a:rPr>
              <a:t>r</a:t>
            </a:r>
            <a:r>
              <a:rPr lang="en-US" i="1" dirty="0">
                <a:latin typeface="+mn-lt"/>
                <a:ea typeface="Times New Roman" panose="02020603050405020304" pitchFamily="18" charset="0"/>
              </a:rPr>
              <a:t>e</a:t>
            </a:r>
            <a:r>
              <a:rPr lang="en-US" i="1" spc="-5" dirty="0">
                <a:latin typeface="+mn-lt"/>
                <a:ea typeface="Times New Roman" panose="02020603050405020304" pitchFamily="18" charset="0"/>
              </a:rPr>
              <a:t>cia</a:t>
            </a:r>
            <a:r>
              <a:rPr lang="en-US" i="1" dirty="0">
                <a:latin typeface="+mn-lt"/>
                <a:ea typeface="Times New Roman" panose="02020603050405020304" pitchFamily="18" charset="0"/>
              </a:rPr>
              <a:t>te</a:t>
            </a:r>
            <a:r>
              <a:rPr lang="en-US" i="1" spc="-5" dirty="0">
                <a:latin typeface="+mn-lt"/>
                <a:ea typeface="Times New Roman" panose="02020603050405020304" pitchFamily="18" charset="0"/>
              </a:rPr>
              <a:t>d.</a:t>
            </a:r>
            <a:endParaRPr lang="en-US" dirty="0">
              <a:effectLst/>
              <a:latin typeface="+mn-lt"/>
              <a:ea typeface="Times New Roman" panose="02020603050405020304" pitchFamily="18" charset="0"/>
            </a:endParaRPr>
          </a:p>
        </p:txBody>
      </p:sp>
    </p:spTree>
    <p:extLst>
      <p:ext uri="{BB962C8B-B14F-4D97-AF65-F5344CB8AC3E}">
        <p14:creationId xmlns:p14="http://schemas.microsoft.com/office/powerpoint/2010/main" val="3110138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cxnSp>
        <p:nvCxnSpPr>
          <p:cNvPr id="220" name="Google Shape;220;p28"/>
          <p:cNvCxnSpPr/>
          <p:nvPr/>
        </p:nvCxnSpPr>
        <p:spPr>
          <a:xfrm>
            <a:off x="1014475" y="1510225"/>
            <a:ext cx="7215300" cy="11100"/>
          </a:xfrm>
          <a:prstGeom prst="straightConnector1">
            <a:avLst/>
          </a:prstGeom>
          <a:noFill/>
          <a:ln w="28575" cap="flat" cmpd="sng">
            <a:solidFill>
              <a:srgbClr val="BF9000"/>
            </a:solidFill>
            <a:prstDash val="solid"/>
            <a:round/>
            <a:headEnd type="none" w="sm" len="sm"/>
            <a:tailEnd type="none" w="sm" len="sm"/>
          </a:ln>
        </p:spPr>
      </p:cxnSp>
      <p:sp>
        <p:nvSpPr>
          <p:cNvPr id="221" name="Google Shape;221;p28"/>
          <p:cNvSpPr txBox="1"/>
          <p:nvPr/>
        </p:nvSpPr>
        <p:spPr>
          <a:xfrm>
            <a:off x="846700" y="1432425"/>
            <a:ext cx="8098800" cy="3665100"/>
          </a:xfrm>
          <a:prstGeom prst="rect">
            <a:avLst/>
          </a:prstGeom>
          <a:noFill/>
          <a:ln>
            <a:noFill/>
          </a:ln>
        </p:spPr>
        <p:txBody>
          <a:bodyPr spcFirstLastPara="1" wrap="square" lIns="91425" tIns="91425" rIns="91425" bIns="91425" anchor="t" anchorCtr="0">
            <a:noAutofit/>
          </a:bodyPr>
          <a:lstStyle/>
          <a:p>
            <a:pPr marL="285663" marR="0" lvl="0" indent="-196762" algn="l" rtl="0">
              <a:lnSpc>
                <a:spcPct val="115000"/>
              </a:lnSpc>
              <a:spcBef>
                <a:spcPts val="0"/>
              </a:spcBef>
              <a:spcAft>
                <a:spcPts val="0"/>
              </a:spcAft>
              <a:buClr>
                <a:srgbClr val="434343"/>
              </a:buClr>
              <a:buSzPts val="1700"/>
              <a:buFont typeface="Helvetica Neue"/>
              <a:buNone/>
            </a:pPr>
            <a:r>
              <a:rPr lang="en" sz="1700" b="1" i="0" u="none" strike="noStrike" cap="none" dirty="0">
                <a:solidFill>
                  <a:srgbClr val="434343"/>
                </a:solidFill>
                <a:latin typeface="Helvetica Neue"/>
                <a:ea typeface="Helvetica Neue"/>
                <a:cs typeface="Helvetica Neue"/>
                <a:sym typeface="Helvetica Neue"/>
              </a:rPr>
              <a:t>Abbreviation for the School and  Department offering the course:</a:t>
            </a:r>
            <a:endParaRPr dirty="0"/>
          </a:p>
          <a:p>
            <a:pPr marL="742863" marR="0" lvl="0" indent="-196762" algn="l" rtl="0">
              <a:lnSpc>
                <a:spcPct val="115000"/>
              </a:lnSpc>
              <a:spcBef>
                <a:spcPts val="0"/>
              </a:spcBef>
              <a:spcAft>
                <a:spcPts val="0"/>
              </a:spcAft>
              <a:buClr>
                <a:srgbClr val="434343"/>
              </a:buClr>
              <a:buSzPts val="1700"/>
              <a:buFont typeface="Helvetica Neue"/>
              <a:buNone/>
            </a:pPr>
            <a:r>
              <a:rPr lang="en" sz="1700" b="1" i="0" u="none" strike="noStrike" cap="none" dirty="0">
                <a:solidFill>
                  <a:srgbClr val="434343"/>
                </a:solidFill>
                <a:latin typeface="Helvetica Neue"/>
                <a:ea typeface="Helvetica Neue"/>
                <a:cs typeface="Helvetica Neue"/>
                <a:sym typeface="Helvetica Neue"/>
              </a:rPr>
              <a:t>[B]</a:t>
            </a:r>
            <a:r>
              <a:rPr lang="en" sz="1700" b="0" i="0" u="none" strike="noStrike" cap="none" dirty="0">
                <a:solidFill>
                  <a:srgbClr val="434343"/>
                </a:solidFill>
                <a:latin typeface="Helvetica Neue"/>
                <a:ea typeface="Helvetica Neue"/>
                <a:cs typeface="Helvetica Neue"/>
                <a:sym typeface="Helvetica Neue"/>
              </a:rPr>
              <a:t>	Arts, Communication and Social Sciences</a:t>
            </a:r>
            <a:endParaRPr dirty="0"/>
          </a:p>
          <a:p>
            <a:pPr marL="742863" marR="0" lvl="0" indent="-196762" algn="l" rtl="0">
              <a:lnSpc>
                <a:spcPct val="115000"/>
              </a:lnSpc>
              <a:spcBef>
                <a:spcPts val="0"/>
              </a:spcBef>
              <a:spcAft>
                <a:spcPts val="0"/>
              </a:spcAft>
              <a:buClr>
                <a:srgbClr val="434343"/>
              </a:buClr>
              <a:buSzPts val="1700"/>
              <a:buFont typeface="Helvetica Neue"/>
              <a:buNone/>
            </a:pPr>
            <a:r>
              <a:rPr lang="en" sz="1700" b="1" i="0" u="none" strike="noStrike" cap="none" dirty="0">
                <a:solidFill>
                  <a:srgbClr val="434343"/>
                </a:solidFill>
                <a:latin typeface="Helvetica Neue"/>
                <a:ea typeface="Helvetica Neue"/>
                <a:cs typeface="Helvetica Neue"/>
                <a:sym typeface="Helvetica Neue"/>
              </a:rPr>
              <a:t>[I]	</a:t>
            </a:r>
            <a:r>
              <a:rPr lang="en" sz="1700" b="0" i="0" u="none" strike="noStrike" cap="none" dirty="0">
                <a:solidFill>
                  <a:srgbClr val="434343"/>
                </a:solidFill>
                <a:latin typeface="Helvetica Neue"/>
                <a:ea typeface="Helvetica Neue"/>
                <a:cs typeface="Helvetica Neue"/>
                <a:sym typeface="Helvetica Neue"/>
              </a:rPr>
              <a:t>Language, Literature and Humanities</a:t>
            </a:r>
            <a:endParaRPr dirty="0"/>
          </a:p>
          <a:p>
            <a:pPr marL="742863" marR="0" lvl="0" indent="-196762" algn="l" rtl="0">
              <a:lnSpc>
                <a:spcPct val="115000"/>
              </a:lnSpc>
              <a:spcBef>
                <a:spcPts val="0"/>
              </a:spcBef>
              <a:spcAft>
                <a:spcPts val="0"/>
              </a:spcAft>
              <a:buClr>
                <a:srgbClr val="434343"/>
              </a:buClr>
              <a:buSzPts val="1700"/>
              <a:buFont typeface="Helvetica Neue"/>
              <a:buNone/>
            </a:pPr>
            <a:r>
              <a:rPr lang="en" sz="1700" b="1" i="0" u="none" strike="noStrike" cap="none" dirty="0">
                <a:solidFill>
                  <a:srgbClr val="434343"/>
                </a:solidFill>
                <a:latin typeface="Helvetica Neue"/>
                <a:ea typeface="Helvetica Neue"/>
                <a:cs typeface="Helvetica Neue"/>
                <a:sym typeface="Helvetica Neue"/>
              </a:rPr>
              <a:t>[G]	</a:t>
            </a:r>
            <a:r>
              <a:rPr lang="en" sz="1700" b="0" i="0" u="none" strike="noStrike" cap="none" dirty="0">
                <a:solidFill>
                  <a:srgbClr val="434343"/>
                </a:solidFill>
                <a:latin typeface="Helvetica Neue"/>
                <a:ea typeface="Helvetica Neue"/>
                <a:cs typeface="Helvetica Neue"/>
                <a:sym typeface="Helvetica Neue"/>
              </a:rPr>
              <a:t>Mathematics, Science, and Engineering</a:t>
            </a:r>
            <a:endParaRPr dirty="0"/>
          </a:p>
          <a:p>
            <a:pPr marL="742863" marR="0" lvl="0" indent="-196762" algn="l" rtl="0">
              <a:lnSpc>
                <a:spcPct val="115000"/>
              </a:lnSpc>
              <a:spcBef>
                <a:spcPts val="0"/>
              </a:spcBef>
              <a:spcAft>
                <a:spcPts val="0"/>
              </a:spcAft>
              <a:buClr>
                <a:srgbClr val="434343"/>
              </a:buClr>
              <a:buSzPts val="1700"/>
              <a:buFont typeface="Helvetica Neue"/>
              <a:buNone/>
            </a:pPr>
            <a:r>
              <a:rPr lang="en" sz="1700" b="1" i="0" u="none" strike="noStrike" cap="none" dirty="0">
                <a:solidFill>
                  <a:srgbClr val="434343"/>
                </a:solidFill>
                <a:latin typeface="Helvetica Neue"/>
                <a:ea typeface="Helvetica Neue"/>
                <a:cs typeface="Helvetica Neue"/>
                <a:sym typeface="Helvetica Neue"/>
              </a:rPr>
              <a:t>[O]	</a:t>
            </a:r>
            <a:r>
              <a:rPr lang="en" sz="1700" b="0" i="0" u="none" strike="noStrike" cap="none" dirty="0">
                <a:solidFill>
                  <a:srgbClr val="434343"/>
                </a:solidFill>
                <a:latin typeface="Helvetica Neue"/>
                <a:ea typeface="Helvetica Neue"/>
                <a:cs typeface="Helvetica Neue"/>
                <a:sym typeface="Helvetica Neue"/>
              </a:rPr>
              <a:t>Business Technology</a:t>
            </a:r>
            <a:endParaRPr dirty="0"/>
          </a:p>
          <a:p>
            <a:pPr marL="742863" marR="0" lvl="0" indent="-196762" algn="l" rtl="0">
              <a:lnSpc>
                <a:spcPct val="115000"/>
              </a:lnSpc>
              <a:spcBef>
                <a:spcPts val="0"/>
              </a:spcBef>
              <a:spcAft>
                <a:spcPts val="0"/>
              </a:spcAft>
              <a:buClr>
                <a:srgbClr val="434343"/>
              </a:buClr>
              <a:buSzPts val="1700"/>
              <a:buFont typeface="Helvetica Neue"/>
              <a:buNone/>
            </a:pPr>
            <a:r>
              <a:rPr lang="en" sz="1700" b="1" i="0" u="none" strike="noStrike" cap="none" dirty="0">
                <a:solidFill>
                  <a:srgbClr val="434343"/>
                </a:solidFill>
                <a:latin typeface="Helvetica Neue"/>
                <a:ea typeface="Helvetica Neue"/>
                <a:cs typeface="Helvetica Neue"/>
                <a:sym typeface="Helvetica Neue"/>
              </a:rPr>
              <a:t>[F]	</a:t>
            </a:r>
            <a:r>
              <a:rPr lang="en" sz="1700" b="0" i="0" u="none" strike="noStrike" cap="none" dirty="0">
                <a:solidFill>
                  <a:srgbClr val="434343"/>
                </a:solidFill>
                <a:latin typeface="Helvetica Neue"/>
                <a:ea typeface="Helvetica Neue"/>
                <a:cs typeface="Helvetica Neue"/>
                <a:sym typeface="Helvetica Neue"/>
              </a:rPr>
              <a:t>Wellness, Exercise Science and Athletics</a:t>
            </a:r>
            <a:endParaRPr dirty="0"/>
          </a:p>
          <a:p>
            <a:pPr marL="742863" marR="0" lvl="0" indent="-196762" algn="l" rtl="0">
              <a:lnSpc>
                <a:spcPct val="115000"/>
              </a:lnSpc>
              <a:spcBef>
                <a:spcPts val="0"/>
              </a:spcBef>
              <a:spcAft>
                <a:spcPts val="0"/>
              </a:spcAft>
              <a:buClr>
                <a:srgbClr val="434343"/>
              </a:buClr>
              <a:buSzPts val="1700"/>
              <a:buFont typeface="Helvetica Neue"/>
              <a:buNone/>
            </a:pPr>
            <a:r>
              <a:rPr lang="en" sz="1700" b="1" i="0" u="none" strike="noStrike" cap="none" dirty="0">
                <a:solidFill>
                  <a:srgbClr val="434343"/>
                </a:solidFill>
                <a:latin typeface="Helvetica Neue"/>
                <a:ea typeface="Helvetica Neue"/>
                <a:cs typeface="Helvetica Neue"/>
                <a:sym typeface="Helvetica Neue"/>
              </a:rPr>
              <a:t>[R]	</a:t>
            </a:r>
            <a:r>
              <a:rPr lang="en" sz="1700" b="0" i="0" u="none" strike="noStrike" cap="none" dirty="0">
                <a:solidFill>
                  <a:srgbClr val="434343"/>
                </a:solidFill>
                <a:latin typeface="Helvetica Neue"/>
                <a:ea typeface="Helvetica Neue"/>
                <a:cs typeface="Helvetica Neue"/>
                <a:sym typeface="Helvetica Neue"/>
              </a:rPr>
              <a:t>Counseling and Student Support Services</a:t>
            </a:r>
            <a:endParaRPr dirty="0"/>
          </a:p>
          <a:p>
            <a:pPr marL="742863" marR="0" lvl="0" indent="-196762" algn="l" rtl="0">
              <a:lnSpc>
                <a:spcPct val="115000"/>
              </a:lnSpc>
              <a:spcBef>
                <a:spcPts val="0"/>
              </a:spcBef>
              <a:spcAft>
                <a:spcPts val="0"/>
              </a:spcAft>
              <a:buClr>
                <a:srgbClr val="434343"/>
              </a:buClr>
              <a:buSzPts val="1700"/>
              <a:buFont typeface="Helvetica Neue"/>
              <a:buNone/>
            </a:pPr>
            <a:r>
              <a:rPr lang="en" sz="1700" b="1" i="0" u="none" strike="noStrike" cap="none" dirty="0" smtClean="0">
                <a:solidFill>
                  <a:srgbClr val="434343"/>
                </a:solidFill>
                <a:latin typeface="Helvetica Neue"/>
                <a:ea typeface="Helvetica Neue"/>
                <a:cs typeface="Helvetica Neue"/>
                <a:sym typeface="Helvetica Neue"/>
              </a:rPr>
              <a:t>[</a:t>
            </a:r>
            <a:r>
              <a:rPr lang="en" sz="1700" b="1" i="0" u="none" strike="noStrike" cap="none" dirty="0">
                <a:solidFill>
                  <a:srgbClr val="434343"/>
                </a:solidFill>
                <a:latin typeface="Helvetica Neue"/>
                <a:ea typeface="Helvetica Neue"/>
                <a:cs typeface="Helvetica Neue"/>
                <a:sym typeface="Helvetica Neue"/>
              </a:rPr>
              <a:t>D]	</a:t>
            </a:r>
            <a:r>
              <a:rPr lang="en" sz="1700" b="0" i="0" u="none" strike="noStrike" cap="none" dirty="0">
                <a:solidFill>
                  <a:srgbClr val="434343"/>
                </a:solidFill>
                <a:latin typeface="Helvetica Neue"/>
                <a:ea typeface="Helvetica Neue"/>
                <a:cs typeface="Helvetica Neue"/>
                <a:sym typeface="Helvetica Neue"/>
              </a:rPr>
              <a:t>Higher Education Center, National City</a:t>
            </a:r>
            <a:endParaRPr dirty="0"/>
          </a:p>
          <a:p>
            <a:pPr marL="742863" marR="0" lvl="0" indent="-196762" algn="l" rtl="0">
              <a:lnSpc>
                <a:spcPct val="115000"/>
              </a:lnSpc>
              <a:spcBef>
                <a:spcPts val="0"/>
              </a:spcBef>
              <a:spcAft>
                <a:spcPts val="0"/>
              </a:spcAft>
              <a:buClr>
                <a:srgbClr val="434343"/>
              </a:buClr>
              <a:buSzPts val="1700"/>
              <a:buFont typeface="Helvetica Neue"/>
              <a:buNone/>
            </a:pPr>
            <a:r>
              <a:rPr lang="en" sz="1700" b="1" i="0" u="none" strike="noStrike" cap="none" dirty="0">
                <a:solidFill>
                  <a:srgbClr val="434343"/>
                </a:solidFill>
                <a:latin typeface="Helvetica Neue"/>
                <a:ea typeface="Helvetica Neue"/>
                <a:cs typeface="Helvetica Neue"/>
                <a:sym typeface="Helvetica Neue"/>
              </a:rPr>
              <a:t>[U]	</a:t>
            </a:r>
            <a:r>
              <a:rPr lang="en" sz="1700" b="0" i="0" u="none" strike="noStrike" cap="none" dirty="0">
                <a:solidFill>
                  <a:srgbClr val="434343"/>
                </a:solidFill>
                <a:latin typeface="Helvetica Neue"/>
                <a:ea typeface="Helvetica Neue"/>
                <a:cs typeface="Helvetica Neue"/>
                <a:sym typeface="Helvetica Neue"/>
              </a:rPr>
              <a:t>Higher Education Center, Otay Mesa</a:t>
            </a:r>
            <a:endParaRPr dirty="0"/>
          </a:p>
          <a:p>
            <a:pPr marL="742863" marR="0" lvl="0" indent="-196763" algn="l" rtl="0">
              <a:lnSpc>
                <a:spcPct val="115000"/>
              </a:lnSpc>
              <a:spcBef>
                <a:spcPts val="0"/>
              </a:spcBef>
              <a:spcAft>
                <a:spcPts val="0"/>
              </a:spcAft>
              <a:buClr>
                <a:srgbClr val="434343"/>
              </a:buClr>
              <a:buSzPts val="1700"/>
              <a:buFont typeface="Helvetica Neue"/>
              <a:buNone/>
            </a:pPr>
            <a:r>
              <a:rPr lang="en" sz="1700" b="1" i="0" u="none" strike="noStrike" cap="none" dirty="0">
                <a:solidFill>
                  <a:srgbClr val="434343"/>
                </a:solidFill>
                <a:latin typeface="Helvetica Neue"/>
                <a:ea typeface="Helvetica Neue"/>
                <a:cs typeface="Helvetica Neue"/>
                <a:sym typeface="Helvetica Neue"/>
              </a:rPr>
              <a:t>[P]	</a:t>
            </a:r>
            <a:r>
              <a:rPr lang="en" sz="1700" b="0" i="0" u="none" strike="noStrike" cap="none" dirty="0">
                <a:solidFill>
                  <a:srgbClr val="434343"/>
                </a:solidFill>
                <a:latin typeface="Helvetica Neue"/>
                <a:ea typeface="Helvetica Neue"/>
                <a:cs typeface="Helvetica Neue"/>
                <a:sym typeface="Helvetica Neue"/>
              </a:rPr>
              <a:t>Higher Education Center, San Ysidro</a:t>
            </a:r>
            <a:endParaRPr sz="1700" b="0" i="0" u="none" strike="noStrike" cap="none" dirty="0">
              <a:solidFill>
                <a:srgbClr val="434343"/>
              </a:solidFill>
              <a:latin typeface="Helvetica Neue"/>
              <a:ea typeface="Helvetica Neue"/>
              <a:cs typeface="Helvetica Neue"/>
              <a:sym typeface="Helvetica Neue"/>
            </a:endParaRPr>
          </a:p>
          <a:p>
            <a:pPr marL="742863" marR="0" lvl="0" indent="-196762" algn="l" rtl="0">
              <a:lnSpc>
                <a:spcPct val="115000"/>
              </a:lnSpc>
              <a:spcBef>
                <a:spcPts val="0"/>
              </a:spcBef>
              <a:spcAft>
                <a:spcPts val="0"/>
              </a:spcAft>
              <a:buClr>
                <a:srgbClr val="434343"/>
              </a:buClr>
              <a:buSzPts val="1700"/>
              <a:buFont typeface="Helvetica Neue"/>
              <a:buNone/>
            </a:pPr>
            <a:r>
              <a:rPr lang="en" sz="1700" b="1" dirty="0">
                <a:solidFill>
                  <a:srgbClr val="434343"/>
                </a:solidFill>
                <a:latin typeface="Helvetica Neue"/>
                <a:ea typeface="Helvetica Neue"/>
                <a:cs typeface="Helvetica Neue"/>
                <a:sym typeface="Helvetica Neue"/>
              </a:rPr>
              <a:t>[J]</a:t>
            </a:r>
            <a:r>
              <a:rPr lang="en" sz="1700" dirty="0">
                <a:solidFill>
                  <a:srgbClr val="434343"/>
                </a:solidFill>
                <a:latin typeface="Helvetica Neue"/>
                <a:ea typeface="Helvetica Neue"/>
                <a:cs typeface="Helvetica Neue"/>
                <a:sym typeface="Helvetica Neue"/>
              </a:rPr>
              <a:t>  Continuing </a:t>
            </a:r>
            <a:r>
              <a:rPr lang="en" sz="1700" dirty="0" smtClean="0">
                <a:solidFill>
                  <a:srgbClr val="434343"/>
                </a:solidFill>
                <a:latin typeface="Helvetica Neue"/>
                <a:ea typeface="Helvetica Neue"/>
                <a:cs typeface="Helvetica Neue"/>
                <a:sym typeface="Helvetica Neue"/>
              </a:rPr>
              <a:t>Education</a:t>
            </a:r>
          </a:p>
          <a:p>
            <a:pPr marL="742863" indent="-196762">
              <a:lnSpc>
                <a:spcPct val="115000"/>
              </a:lnSpc>
              <a:buClr>
                <a:srgbClr val="434343"/>
              </a:buClr>
              <a:buSzPts val="1700"/>
            </a:pPr>
            <a:r>
              <a:rPr lang="en-US" sz="1700" b="1" dirty="0" smtClean="0">
                <a:solidFill>
                  <a:srgbClr val="434343"/>
                </a:solidFill>
                <a:latin typeface="Helvetica Neue"/>
                <a:ea typeface="Helvetica Neue"/>
                <a:cs typeface="Helvetica Neue"/>
                <a:sym typeface="Helvetica Neue"/>
              </a:rPr>
              <a:t>[T]</a:t>
            </a:r>
            <a:r>
              <a:rPr lang="en-US" sz="1700" b="1" dirty="0">
                <a:solidFill>
                  <a:srgbClr val="434343"/>
                </a:solidFill>
                <a:latin typeface="Helvetica Neue"/>
                <a:ea typeface="Helvetica Neue"/>
                <a:cs typeface="Helvetica Neue"/>
                <a:sym typeface="Helvetica Neue"/>
              </a:rPr>
              <a:t>	</a:t>
            </a:r>
            <a:r>
              <a:rPr lang="en-US" sz="1700" dirty="0" smtClean="0">
                <a:solidFill>
                  <a:srgbClr val="434343"/>
                </a:solidFill>
                <a:latin typeface="Helvetica Neue"/>
                <a:ea typeface="Helvetica Neue"/>
                <a:cs typeface="Helvetica Neue"/>
                <a:sym typeface="Helvetica Neue"/>
              </a:rPr>
              <a:t>Academic Affairs/Instructional </a:t>
            </a:r>
            <a:r>
              <a:rPr lang="en-US" sz="1700" dirty="0">
                <a:solidFill>
                  <a:srgbClr val="434343"/>
                </a:solidFill>
                <a:latin typeface="Helvetica Neue"/>
                <a:ea typeface="Helvetica Neue"/>
                <a:cs typeface="Helvetica Neue"/>
                <a:sym typeface="Helvetica Neue"/>
              </a:rPr>
              <a:t>Support Services  </a:t>
            </a:r>
            <a:endParaRPr lang="en-US" sz="1800" dirty="0"/>
          </a:p>
          <a:p>
            <a:pPr marL="742863" marR="0" lvl="0" indent="-196762" algn="l" rtl="0">
              <a:lnSpc>
                <a:spcPct val="115000"/>
              </a:lnSpc>
              <a:spcBef>
                <a:spcPts val="0"/>
              </a:spcBef>
              <a:spcAft>
                <a:spcPts val="0"/>
              </a:spcAft>
              <a:buClr>
                <a:srgbClr val="434343"/>
              </a:buClr>
              <a:buSzPts val="1700"/>
              <a:buFont typeface="Helvetica Neue"/>
              <a:buNone/>
            </a:pPr>
            <a:endParaRPr sz="1700" dirty="0">
              <a:solidFill>
                <a:srgbClr val="434343"/>
              </a:solidFill>
              <a:latin typeface="Helvetica Neue"/>
              <a:ea typeface="Helvetica Neue"/>
              <a:cs typeface="Helvetica Neue"/>
              <a:sym typeface="Helvetica Neue"/>
            </a:endParaRPr>
          </a:p>
        </p:txBody>
      </p:sp>
      <p:sp>
        <p:nvSpPr>
          <p:cNvPr id="224" name="Google Shape;224;p28"/>
          <p:cNvSpPr txBox="1"/>
          <p:nvPr/>
        </p:nvSpPr>
        <p:spPr>
          <a:xfrm>
            <a:off x="927650" y="747475"/>
            <a:ext cx="7467300" cy="78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5"/>
              </a:buClr>
              <a:buSzPts val="4800"/>
              <a:buFont typeface="Helvetica Neue"/>
              <a:buNone/>
            </a:pPr>
            <a:r>
              <a:rPr lang="en" sz="4800" b="0" i="0" u="none" strike="noStrike" cap="none">
                <a:solidFill>
                  <a:schemeClr val="accent5"/>
                </a:solidFill>
                <a:latin typeface="Helvetica Neue"/>
                <a:ea typeface="Helvetica Neue"/>
                <a:cs typeface="Helvetica Neue"/>
                <a:sym typeface="Helvetica Neue"/>
              </a:rPr>
              <a:t>School &amp; Department</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p:nvPr/>
        </p:nvSpPr>
        <p:spPr>
          <a:xfrm>
            <a:off x="927650" y="2057650"/>
            <a:ext cx="6558000" cy="78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85200C"/>
              </a:buClr>
              <a:buSzPts val="4800"/>
              <a:buFont typeface="Helvetica Neue"/>
              <a:buNone/>
            </a:pPr>
            <a:r>
              <a:rPr lang="en" sz="4800" b="0" i="0" u="none" strike="noStrike" cap="none">
                <a:solidFill>
                  <a:srgbClr val="85200C"/>
                </a:solidFill>
                <a:latin typeface="Helvetica Neue"/>
                <a:ea typeface="Helvetica Neue"/>
                <a:cs typeface="Helvetica Neue"/>
                <a:sym typeface="Helvetica Neue"/>
              </a:rPr>
              <a:t>Questions?</a:t>
            </a:r>
            <a:endParaRPr/>
          </a:p>
        </p:txBody>
      </p:sp>
      <p:cxnSp>
        <p:nvCxnSpPr>
          <p:cNvPr id="345" name="Google Shape;345;p42"/>
          <p:cNvCxnSpPr/>
          <p:nvPr/>
        </p:nvCxnSpPr>
        <p:spPr>
          <a:xfrm>
            <a:off x="1014475" y="2820400"/>
            <a:ext cx="6471300" cy="0"/>
          </a:xfrm>
          <a:prstGeom prst="straightConnector1">
            <a:avLst/>
          </a:prstGeom>
          <a:noFill/>
          <a:ln w="28575" cap="flat" cmpd="sng">
            <a:solidFill>
              <a:srgbClr val="BF9000"/>
            </a:solidFill>
            <a:prstDash val="solid"/>
            <a:round/>
            <a:headEnd type="none" w="sm" len="sm"/>
            <a:tailEnd type="none" w="sm" len="sm"/>
          </a:ln>
        </p:spPr>
      </p:cxnSp>
      <p:sp>
        <p:nvSpPr>
          <p:cNvPr id="346" name="Google Shape;346;p42"/>
          <p:cNvSpPr txBox="1"/>
          <p:nvPr/>
        </p:nvSpPr>
        <p:spPr>
          <a:xfrm>
            <a:off x="1130025" y="2966500"/>
            <a:ext cx="6471300" cy="1446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800"/>
              </a:spcBef>
              <a:spcAft>
                <a:spcPts val="0"/>
              </a:spcAft>
              <a:buNone/>
            </a:pPr>
            <a:r>
              <a:rPr lang="en" sz="2200" dirty="0">
                <a:solidFill>
                  <a:srgbClr val="434343"/>
                </a:solidFill>
                <a:latin typeface="Helvetica Neue"/>
                <a:ea typeface="Helvetica Neue"/>
                <a:cs typeface="Helvetica Neue"/>
                <a:sym typeface="Helvetica Neue"/>
              </a:rPr>
              <a:t>Walk-in Hours:  MWF 3:00pm-4:00pm</a:t>
            </a:r>
            <a:endParaRPr sz="2200" dirty="0">
              <a:solidFill>
                <a:srgbClr val="434343"/>
              </a:solidFill>
              <a:latin typeface="Helvetica Neue"/>
              <a:ea typeface="Helvetica Neue"/>
              <a:cs typeface="Helvetica Neue"/>
              <a:sym typeface="Helvetica Neue"/>
            </a:endParaRPr>
          </a:p>
          <a:p>
            <a:pPr algn="ctr"/>
            <a:r>
              <a:rPr lang="en-US" sz="2400" dirty="0"/>
              <a:t>Bldg. L103; ext. 6340</a:t>
            </a:r>
          </a:p>
          <a:p>
            <a:pPr marL="0" lvl="0" indent="0" algn="l" rtl="0">
              <a:lnSpc>
                <a:spcPct val="90000"/>
              </a:lnSpc>
              <a:spcBef>
                <a:spcPts val="800"/>
              </a:spcBef>
              <a:spcAft>
                <a:spcPts val="0"/>
              </a:spcAft>
              <a:buNone/>
            </a:pPr>
            <a:endParaRPr sz="2200" dirty="0">
              <a:solidFill>
                <a:srgbClr val="434343"/>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3"/>
          <p:cNvSpPr txBox="1"/>
          <p:nvPr/>
        </p:nvSpPr>
        <p:spPr>
          <a:xfrm>
            <a:off x="927650" y="2057650"/>
            <a:ext cx="6558000" cy="78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85200C"/>
              </a:buClr>
              <a:buSzPts val="4800"/>
              <a:buFont typeface="Helvetica Neue"/>
              <a:buNone/>
            </a:pPr>
            <a:r>
              <a:rPr lang="en" sz="4800" b="0" i="0" u="none" strike="noStrike" cap="none">
                <a:solidFill>
                  <a:srgbClr val="85200C"/>
                </a:solidFill>
                <a:latin typeface="Helvetica Neue"/>
                <a:ea typeface="Helvetica Neue"/>
                <a:cs typeface="Helvetica Neue"/>
                <a:sym typeface="Helvetica Neue"/>
              </a:rPr>
              <a:t>Thank You!</a:t>
            </a:r>
            <a:endParaRPr/>
          </a:p>
        </p:txBody>
      </p:sp>
      <p:cxnSp>
        <p:nvCxnSpPr>
          <p:cNvPr id="352" name="Google Shape;352;p43"/>
          <p:cNvCxnSpPr/>
          <p:nvPr/>
        </p:nvCxnSpPr>
        <p:spPr>
          <a:xfrm>
            <a:off x="1014475" y="2820400"/>
            <a:ext cx="6471300" cy="0"/>
          </a:xfrm>
          <a:prstGeom prst="straightConnector1">
            <a:avLst/>
          </a:prstGeom>
          <a:noFill/>
          <a:ln w="28575" cap="flat" cmpd="sng">
            <a:solidFill>
              <a:srgbClr val="BF9000"/>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cxnSp>
        <p:nvCxnSpPr>
          <p:cNvPr id="69" name="Google Shape;69;p15"/>
          <p:cNvCxnSpPr/>
          <p:nvPr/>
        </p:nvCxnSpPr>
        <p:spPr>
          <a:xfrm>
            <a:off x="862075" y="1249775"/>
            <a:ext cx="7242600" cy="0"/>
          </a:xfrm>
          <a:prstGeom prst="straightConnector1">
            <a:avLst/>
          </a:prstGeom>
          <a:noFill/>
          <a:ln w="28575" cap="flat" cmpd="sng">
            <a:solidFill>
              <a:srgbClr val="BF9000"/>
            </a:solidFill>
            <a:prstDash val="solid"/>
            <a:round/>
            <a:headEnd type="none" w="sm" len="sm"/>
            <a:tailEnd type="none" w="sm" len="sm"/>
          </a:ln>
        </p:spPr>
      </p:cxnSp>
      <p:sp>
        <p:nvSpPr>
          <p:cNvPr id="70" name="Google Shape;70;p15"/>
          <p:cNvSpPr txBox="1"/>
          <p:nvPr/>
        </p:nvSpPr>
        <p:spPr>
          <a:xfrm>
            <a:off x="632475" y="1504400"/>
            <a:ext cx="8447100" cy="314429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800"/>
              <a:buFont typeface="Arial"/>
              <a:buNone/>
            </a:pPr>
            <a:endParaRPr sz="1800" b="0" i="0" u="none" strike="noStrike" cap="none" dirty="0">
              <a:solidFill>
                <a:srgbClr val="434343"/>
              </a:solidFill>
              <a:latin typeface="Helvetica Neue"/>
              <a:ea typeface="Helvetica Neue"/>
              <a:cs typeface="Helvetica Neue"/>
              <a:sym typeface="Helvetica Neue"/>
            </a:endParaRPr>
          </a:p>
        </p:txBody>
      </p:sp>
      <p:sp>
        <p:nvSpPr>
          <p:cNvPr id="71" name="Google Shape;71;p15"/>
          <p:cNvSpPr txBox="1"/>
          <p:nvPr/>
        </p:nvSpPr>
        <p:spPr>
          <a:xfrm>
            <a:off x="775250" y="595075"/>
            <a:ext cx="8503200" cy="57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85200C"/>
              </a:buClr>
              <a:buSzPts val="3600"/>
              <a:buFont typeface="Helvetica Neue"/>
              <a:buNone/>
            </a:pPr>
            <a:r>
              <a:rPr lang="en" sz="3600" b="0" i="0" u="none" strike="noStrike" cap="none">
                <a:solidFill>
                  <a:srgbClr val="85200C"/>
                </a:solidFill>
                <a:latin typeface="Helvetica Neue"/>
                <a:ea typeface="Helvetica Neue"/>
                <a:cs typeface="Helvetica Neue"/>
                <a:sym typeface="Helvetica Neue"/>
              </a:rPr>
              <a:t>Training:  </a:t>
            </a:r>
            <a:r>
              <a:rPr lang="en" sz="3600" b="1" i="0" u="none" strike="noStrike" cap="none">
                <a:solidFill>
                  <a:srgbClr val="434343"/>
                </a:solidFill>
                <a:latin typeface="Helvetica Neue"/>
                <a:ea typeface="Helvetica Neue"/>
                <a:cs typeface="Helvetica Neue"/>
                <a:sym typeface="Helvetica Neue"/>
              </a:rPr>
              <a:t>Purpose &amp; Outcome</a:t>
            </a:r>
            <a:r>
              <a:rPr lang="en" sz="3600" b="0" i="0" u="none" strike="noStrike" cap="none">
                <a:solidFill>
                  <a:srgbClr val="85200C"/>
                </a:solidFill>
                <a:latin typeface="Helvetica Neue"/>
                <a:ea typeface="Helvetica Neue"/>
                <a:cs typeface="Helvetica Neue"/>
                <a:sym typeface="Helvetica Neue"/>
              </a:rPr>
              <a:t>  </a:t>
            </a:r>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98867213"/>
              </p:ext>
            </p:extLst>
          </p:nvPr>
        </p:nvGraphicFramePr>
        <p:xfrm>
          <a:off x="430213" y="1422400"/>
          <a:ext cx="8053387" cy="2919413"/>
        </p:xfrm>
        <a:graphic>
          <a:graphicData uri="http://schemas.openxmlformats.org/presentationml/2006/ole">
            <mc:AlternateContent xmlns:mc="http://schemas.openxmlformats.org/markup-compatibility/2006">
              <mc:Choice xmlns:v="urn:schemas-microsoft-com:vml" Requires="v">
                <p:oleObj spid="_x0000_s1053" name="Document" r:id="rId4" imgW="8227575" imgH="2982965" progId="Word.Document.12">
                  <p:embed/>
                </p:oleObj>
              </mc:Choice>
              <mc:Fallback>
                <p:oleObj name="Document" r:id="rId4" imgW="8227575" imgH="2982965" progId="Word.Document.12">
                  <p:embed/>
                  <p:pic>
                    <p:nvPicPr>
                      <p:cNvPr id="0" name=""/>
                      <p:cNvPicPr/>
                      <p:nvPr/>
                    </p:nvPicPr>
                    <p:blipFill>
                      <a:blip r:embed="rId5"/>
                      <a:stretch>
                        <a:fillRect/>
                      </a:stretch>
                    </p:blipFill>
                    <p:spPr>
                      <a:xfrm>
                        <a:off x="430213" y="1422400"/>
                        <a:ext cx="8053387" cy="291941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84" name="Google Shape;84;p17"/>
          <p:cNvCxnSpPr/>
          <p:nvPr/>
        </p:nvCxnSpPr>
        <p:spPr>
          <a:xfrm>
            <a:off x="862075" y="1249775"/>
            <a:ext cx="7242600" cy="0"/>
          </a:xfrm>
          <a:prstGeom prst="straightConnector1">
            <a:avLst/>
          </a:prstGeom>
          <a:noFill/>
          <a:ln w="28575" cap="flat" cmpd="sng">
            <a:solidFill>
              <a:srgbClr val="BF9000"/>
            </a:solidFill>
            <a:prstDash val="solid"/>
            <a:round/>
            <a:headEnd type="none" w="sm" len="sm"/>
            <a:tailEnd type="none" w="sm" len="sm"/>
          </a:ln>
        </p:spPr>
      </p:cxnSp>
      <p:sp>
        <p:nvSpPr>
          <p:cNvPr id="86" name="Google Shape;86;p17"/>
          <p:cNvSpPr txBox="1"/>
          <p:nvPr/>
        </p:nvSpPr>
        <p:spPr>
          <a:xfrm>
            <a:off x="775250" y="595075"/>
            <a:ext cx="8503200" cy="57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85200C"/>
              </a:buClr>
              <a:buSzPts val="3600"/>
              <a:buFont typeface="Helvetica Neue"/>
              <a:buNone/>
            </a:pPr>
            <a:r>
              <a:rPr lang="en" sz="3600" b="0" i="0" u="none" strike="noStrike" cap="none" dirty="0">
                <a:solidFill>
                  <a:srgbClr val="85200C"/>
                </a:solidFill>
                <a:latin typeface="Helvetica Neue"/>
                <a:ea typeface="Helvetica Neue"/>
                <a:cs typeface="Helvetica Neue"/>
                <a:sym typeface="Helvetica Neue"/>
              </a:rPr>
              <a:t>Schools &amp; Centers: </a:t>
            </a:r>
            <a:r>
              <a:rPr lang="en" sz="3600" b="1" i="0" u="none" strike="noStrike" cap="none" dirty="0">
                <a:solidFill>
                  <a:srgbClr val="434343"/>
                </a:solidFill>
                <a:latin typeface="Helvetica Neue"/>
                <a:ea typeface="Helvetica Neue"/>
                <a:cs typeface="Helvetica Neue"/>
                <a:sym typeface="Helvetica Neue"/>
              </a:rPr>
              <a:t>Responsibilities</a:t>
            </a:r>
            <a:endParaRPr dirty="0"/>
          </a:p>
        </p:txBody>
      </p:sp>
      <p:sp>
        <p:nvSpPr>
          <p:cNvPr id="2" name="TextBox 1"/>
          <p:cNvSpPr txBox="1"/>
          <p:nvPr/>
        </p:nvSpPr>
        <p:spPr>
          <a:xfrm>
            <a:off x="230074" y="1333876"/>
            <a:ext cx="8365285" cy="3721532"/>
          </a:xfrm>
          <a:prstGeom prst="rect">
            <a:avLst/>
          </a:prstGeom>
          <a:noFill/>
        </p:spPr>
        <p:txBody>
          <a:bodyPr wrap="square" rtlCol="0">
            <a:spAutoFit/>
          </a:bodyPr>
          <a:lstStyle/>
          <a:p>
            <a:pPr marL="342900" lvl="0" indent="-342900">
              <a:spcBef>
                <a:spcPts val="1660"/>
              </a:spcBef>
              <a:buClr>
                <a:srgbClr val="434343"/>
              </a:buClr>
              <a:buSzPts val="1800"/>
              <a:buFont typeface="Arial" panose="020B0604020202020204" pitchFamily="34" charset="0"/>
              <a:buChar char="●"/>
            </a:pPr>
            <a:r>
              <a:rPr lang="en-US" b="1" dirty="0">
                <a:solidFill>
                  <a:srgbClr val="434343"/>
                </a:solidFill>
                <a:latin typeface="Arial" panose="020B0604020202020204" pitchFamily="34" charset="0"/>
                <a:ea typeface="Arial" panose="020B0604020202020204" pitchFamily="34" charset="0"/>
                <a:cs typeface="Times New Roman" panose="02020603050405020304" pitchFamily="18" charset="0"/>
              </a:rPr>
              <a:t>Dean and Department Chairs</a:t>
            </a:r>
            <a:endParaRPr lang="en-US" sz="900" b="1" dirty="0">
              <a:solidFill>
                <a:srgbClr val="2E74B5"/>
              </a:solidFill>
              <a:latin typeface="Calibri Light" panose="020F0302020204030204" pitchFamily="34" charset="0"/>
              <a:ea typeface="Arial" panose="020B0604020202020204" pitchFamily="34" charset="0"/>
              <a:cs typeface="Times New Roman" panose="02020603050405020304" pitchFamily="18" charset="0"/>
            </a:endParaRPr>
          </a:p>
          <a:p>
            <a:pPr marL="742950" marR="128270" lvl="1" indent="-285750">
              <a:spcBef>
                <a:spcPts val="80"/>
              </a:spcBef>
              <a:buClr>
                <a:srgbClr val="434343"/>
              </a:buClr>
              <a:buSzPts val="1800"/>
              <a:buFont typeface="Arial" panose="020B0604020202020204" pitchFamily="34" charset="0"/>
              <a:buChar char="○"/>
              <a:tabLst>
                <a:tab pos="5078730" algn="l"/>
                <a:tab pos="5912485" algn="l"/>
              </a:tabLst>
            </a:pPr>
            <a:r>
              <a:rPr lang="en-US" spc="-5" dirty="0">
                <a:solidFill>
                  <a:srgbClr val="434343"/>
                </a:solidFill>
                <a:latin typeface="Arial" panose="020B0604020202020204" pitchFamily="34" charset="0"/>
                <a:ea typeface="Arial" panose="020B0604020202020204" pitchFamily="34" charset="0"/>
              </a:rPr>
              <a:t>Compare class offering from previous term.</a:t>
            </a:r>
            <a:endParaRPr lang="en-US" sz="1000" spc="-5" dirty="0">
              <a:latin typeface="Times New Roman" panose="02020603050405020304" pitchFamily="18" charset="0"/>
              <a:ea typeface="Arial" panose="020B0604020202020204" pitchFamily="34" charset="0"/>
            </a:endParaRPr>
          </a:p>
          <a:p>
            <a:pPr marL="742950" marR="128270" lvl="1" indent="-285750">
              <a:spcBef>
                <a:spcPts val="80"/>
              </a:spcBef>
              <a:buClr>
                <a:srgbClr val="434343"/>
              </a:buClr>
              <a:buSzPts val="1800"/>
              <a:buFont typeface="Arial" panose="020B0604020202020204" pitchFamily="34" charset="0"/>
              <a:buChar char="○"/>
              <a:tabLst>
                <a:tab pos="5078730" algn="l"/>
                <a:tab pos="5912485" algn="l"/>
              </a:tabLst>
            </a:pPr>
            <a:r>
              <a:rPr lang="en-US" spc="-5" dirty="0">
                <a:solidFill>
                  <a:srgbClr val="434343"/>
                </a:solidFill>
                <a:latin typeface="Arial" panose="020B0604020202020204" pitchFamily="34" charset="0"/>
                <a:ea typeface="Arial" panose="020B0604020202020204" pitchFamily="34" charset="0"/>
              </a:rPr>
              <a:t>Plan and manage course sections and establish proper meeting information.</a:t>
            </a:r>
            <a:endParaRPr lang="en-US" sz="1000" spc="-5" dirty="0">
              <a:latin typeface="Times New Roman" panose="02020603050405020304" pitchFamily="18" charset="0"/>
              <a:ea typeface="Arial" panose="020B0604020202020204" pitchFamily="34" charset="0"/>
            </a:endParaRPr>
          </a:p>
          <a:p>
            <a:pPr marL="742950" marR="128270" lvl="1" indent="-285750">
              <a:spcBef>
                <a:spcPts val="80"/>
              </a:spcBef>
              <a:buClr>
                <a:srgbClr val="434343"/>
              </a:buClr>
              <a:buSzPts val="1800"/>
              <a:buFont typeface="Arial" panose="020B0604020202020204" pitchFamily="34" charset="0"/>
              <a:buChar char="○"/>
              <a:tabLst>
                <a:tab pos="5078730" algn="l"/>
                <a:tab pos="5912485" algn="l"/>
              </a:tabLst>
            </a:pPr>
            <a:r>
              <a:rPr lang="en-US" spc="-5" dirty="0">
                <a:solidFill>
                  <a:srgbClr val="434343"/>
                </a:solidFill>
                <a:latin typeface="Arial" panose="020B0604020202020204" pitchFamily="34" charset="0"/>
                <a:ea typeface="Arial" panose="020B0604020202020204" pitchFamily="34" charset="0"/>
              </a:rPr>
              <a:t>Work with department leads to ensure proper class days/times.</a:t>
            </a:r>
            <a:endParaRPr lang="en-US" sz="1000" spc="-5" dirty="0">
              <a:latin typeface="Times New Roman" panose="02020603050405020304" pitchFamily="18" charset="0"/>
              <a:ea typeface="Arial" panose="020B0604020202020204" pitchFamily="34" charset="0"/>
            </a:endParaRPr>
          </a:p>
          <a:p>
            <a:pPr marL="742950" marR="128270" lvl="1" indent="-285750">
              <a:spcBef>
                <a:spcPts val="80"/>
              </a:spcBef>
              <a:buClr>
                <a:srgbClr val="434343"/>
              </a:buClr>
              <a:buSzPts val="1800"/>
              <a:buFont typeface="Arial" panose="020B0604020202020204" pitchFamily="34" charset="0"/>
              <a:buChar char="○"/>
              <a:tabLst>
                <a:tab pos="5078730" algn="l"/>
                <a:tab pos="5912485" algn="l"/>
              </a:tabLst>
            </a:pPr>
            <a:r>
              <a:rPr lang="en-US" spc="-5" dirty="0">
                <a:solidFill>
                  <a:srgbClr val="434343"/>
                </a:solidFill>
                <a:latin typeface="Arial" panose="020B0604020202020204" pitchFamily="34" charset="0"/>
                <a:ea typeface="Arial" panose="020B0604020202020204" pitchFamily="34" charset="0"/>
              </a:rPr>
              <a:t>Identify faculty to staff course sections.</a:t>
            </a:r>
            <a:endParaRPr lang="en-US" sz="1000" spc="-5" dirty="0">
              <a:latin typeface="Times New Roman" panose="02020603050405020304" pitchFamily="18" charset="0"/>
              <a:ea typeface="Arial" panose="020B0604020202020204" pitchFamily="34" charset="0"/>
            </a:endParaRPr>
          </a:p>
          <a:p>
            <a:pPr marL="342900" lvl="0" indent="-342900">
              <a:spcBef>
                <a:spcPts val="1080"/>
              </a:spcBef>
              <a:buClr>
                <a:srgbClr val="434343"/>
              </a:buClr>
              <a:buSzPts val="1800"/>
              <a:buFont typeface="Arial" panose="020B0604020202020204" pitchFamily="34" charset="0"/>
              <a:buChar char="●"/>
            </a:pPr>
            <a:r>
              <a:rPr lang="en-US" b="1" dirty="0">
                <a:solidFill>
                  <a:srgbClr val="434343"/>
                </a:solidFill>
                <a:latin typeface="Arial" panose="020B0604020202020204" pitchFamily="34" charset="0"/>
                <a:ea typeface="Arial" panose="020B0604020202020204" pitchFamily="34" charset="0"/>
                <a:cs typeface="Times New Roman" panose="02020603050405020304" pitchFamily="18" charset="0"/>
              </a:rPr>
              <a:t>Administrative</a:t>
            </a:r>
            <a:r>
              <a:rPr lang="en-US" b="1" spc="-25" dirty="0">
                <a:solidFill>
                  <a:srgbClr val="434343"/>
                </a:solidFill>
                <a:latin typeface="Arial" panose="020B0604020202020204" pitchFamily="34" charset="0"/>
                <a:ea typeface="Arial" panose="020B0604020202020204" pitchFamily="34" charset="0"/>
                <a:cs typeface="Times New Roman" panose="02020603050405020304" pitchFamily="18" charset="0"/>
              </a:rPr>
              <a:t> </a:t>
            </a:r>
            <a:r>
              <a:rPr lang="en-US" b="1" dirty="0">
                <a:solidFill>
                  <a:srgbClr val="434343"/>
                </a:solidFill>
                <a:latin typeface="Arial" panose="020B0604020202020204" pitchFamily="34" charset="0"/>
                <a:ea typeface="Arial" panose="020B0604020202020204" pitchFamily="34" charset="0"/>
                <a:cs typeface="Times New Roman" panose="02020603050405020304" pitchFamily="18" charset="0"/>
              </a:rPr>
              <a:t>Support</a:t>
            </a:r>
            <a:endParaRPr lang="en-US" sz="900" b="1" dirty="0">
              <a:solidFill>
                <a:srgbClr val="2E74B5"/>
              </a:solidFill>
              <a:latin typeface="Calibri Light" panose="020F0302020204030204" pitchFamily="34" charset="0"/>
              <a:ea typeface="Arial" panose="020B0604020202020204" pitchFamily="34" charset="0"/>
              <a:cs typeface="Times New Roman" panose="02020603050405020304" pitchFamily="18" charset="0"/>
            </a:endParaRPr>
          </a:p>
          <a:p>
            <a:pPr marL="742950" lvl="1" indent="-285750">
              <a:spcBef>
                <a:spcPts val="90"/>
              </a:spcBef>
              <a:buClr>
                <a:srgbClr val="434343"/>
              </a:buClr>
              <a:buSzPts val="1800"/>
              <a:buFont typeface="Arial" panose="020B0604020202020204" pitchFamily="34" charset="0"/>
              <a:buChar char="○"/>
            </a:pPr>
            <a:r>
              <a:rPr lang="en-US" spc="85" dirty="0">
                <a:solidFill>
                  <a:srgbClr val="434343"/>
                </a:solidFill>
                <a:latin typeface="Arial" panose="020B0604020202020204" pitchFamily="34" charset="0"/>
                <a:ea typeface="Arial" panose="020B0604020202020204" pitchFamily="34" charset="0"/>
              </a:rPr>
              <a:t>Work with Dean and Chairs to </a:t>
            </a:r>
            <a:r>
              <a:rPr lang="en-US" b="1" u="sng" spc="85" dirty="0">
                <a:solidFill>
                  <a:srgbClr val="434343"/>
                </a:solidFill>
                <a:latin typeface="Arial" panose="020B0604020202020204" pitchFamily="34" charset="0"/>
                <a:ea typeface="Arial" panose="020B0604020202020204" pitchFamily="34" charset="0"/>
              </a:rPr>
              <a:t>verify</a:t>
            </a:r>
            <a:r>
              <a:rPr lang="en-US" spc="85" dirty="0">
                <a:solidFill>
                  <a:srgbClr val="434343"/>
                </a:solidFill>
                <a:latin typeface="Arial" panose="020B0604020202020204" pitchFamily="34" charset="0"/>
                <a:ea typeface="Arial" panose="020B0604020202020204" pitchFamily="34" charset="0"/>
              </a:rPr>
              <a:t> the accuracy of the CSC forms and complete proto fields.</a:t>
            </a:r>
            <a:endParaRPr lang="en-US" sz="1000" spc="-5" dirty="0">
              <a:latin typeface="Times New Roman" panose="02020603050405020304" pitchFamily="18" charset="0"/>
              <a:ea typeface="Arial" panose="020B0604020202020204" pitchFamily="34" charset="0"/>
            </a:endParaRPr>
          </a:p>
          <a:p>
            <a:pPr marL="742950" lvl="1" indent="-285750">
              <a:spcBef>
                <a:spcPts val="80"/>
              </a:spcBef>
              <a:buClr>
                <a:srgbClr val="434343"/>
              </a:buClr>
              <a:buSzPts val="1800"/>
              <a:buFont typeface="Arial" panose="020B0604020202020204" pitchFamily="34" charset="0"/>
              <a:buChar char="○"/>
            </a:pPr>
            <a:r>
              <a:rPr lang="en-US" spc="65" dirty="0">
                <a:solidFill>
                  <a:srgbClr val="434343"/>
                </a:solidFill>
                <a:latin typeface="Arial" panose="020B0604020202020204" pitchFamily="34" charset="0"/>
                <a:ea typeface="Arial" panose="020B0604020202020204" pitchFamily="34" charset="0"/>
              </a:rPr>
              <a:t>Manage classroom availability.</a:t>
            </a:r>
            <a:endParaRPr lang="en-US" sz="1000" spc="-5" dirty="0">
              <a:latin typeface="Times New Roman" panose="02020603050405020304" pitchFamily="18" charset="0"/>
              <a:ea typeface="Arial" panose="020B0604020202020204" pitchFamily="34" charset="0"/>
            </a:endParaRPr>
          </a:p>
          <a:p>
            <a:pPr marL="742950" lvl="1" indent="-285750">
              <a:spcBef>
                <a:spcPts val="80"/>
              </a:spcBef>
              <a:buClr>
                <a:srgbClr val="434343"/>
              </a:buClr>
              <a:buSzPts val="1800"/>
              <a:buFont typeface="Arial" panose="020B0604020202020204" pitchFamily="34" charset="0"/>
              <a:buChar char="○"/>
            </a:pPr>
            <a:r>
              <a:rPr lang="en-US" spc="65" dirty="0">
                <a:solidFill>
                  <a:srgbClr val="434343"/>
                </a:solidFill>
                <a:latin typeface="Arial" panose="020B0604020202020204" pitchFamily="34" charset="0"/>
                <a:ea typeface="Arial" panose="020B0604020202020204" pitchFamily="34" charset="0"/>
              </a:rPr>
              <a:t>Enter faculty names in FASC (verify section meeting information).</a:t>
            </a:r>
            <a:endParaRPr lang="en-US" sz="1000" spc="-5" dirty="0">
              <a:latin typeface="Times New Roman" panose="02020603050405020304" pitchFamily="18" charset="0"/>
              <a:ea typeface="Arial" panose="020B0604020202020204" pitchFamily="34" charset="0"/>
            </a:endParaRPr>
          </a:p>
          <a:p>
            <a:pPr marL="742950" lvl="1" indent="-285750">
              <a:spcBef>
                <a:spcPts val="80"/>
              </a:spcBef>
              <a:buClr>
                <a:srgbClr val="434343"/>
              </a:buClr>
              <a:buSzPts val="1800"/>
              <a:buFont typeface="Arial" panose="020B0604020202020204" pitchFamily="34" charset="0"/>
              <a:buChar char="○"/>
            </a:pPr>
            <a:r>
              <a:rPr lang="en-US" spc="65" dirty="0">
                <a:solidFill>
                  <a:srgbClr val="434343"/>
                </a:solidFill>
                <a:latin typeface="Arial" panose="020B0604020202020204" pitchFamily="34" charset="0"/>
                <a:ea typeface="Arial" panose="020B0604020202020204" pitchFamily="34" charset="0"/>
              </a:rPr>
              <a:t>Submit CSC workbooks inclusive of all disciplines within the school/center in one email to SWCISSScheduling@swccd.edu</a:t>
            </a:r>
            <a:endParaRPr lang="en-US" sz="1000" spc="-5" dirty="0">
              <a:latin typeface="Times New Roman" panose="02020603050405020304" pitchFamily="18" charset="0"/>
              <a:ea typeface="Arial" panose="020B0604020202020204" pitchFamily="34" charset="0"/>
            </a:endParaRPr>
          </a:p>
          <a:p>
            <a:pPr marL="342900" lvl="0" indent="-342900">
              <a:spcBef>
                <a:spcPts val="1080"/>
              </a:spcBef>
              <a:buClr>
                <a:srgbClr val="434343"/>
              </a:buClr>
              <a:buSzPts val="1800"/>
              <a:buFont typeface="Arial" panose="020B0604020202020204" pitchFamily="34" charset="0"/>
              <a:buChar char="●"/>
            </a:pPr>
            <a:r>
              <a:rPr lang="en-US" b="1" dirty="0">
                <a:solidFill>
                  <a:srgbClr val="434343"/>
                </a:solidFill>
                <a:latin typeface="Arial" panose="020B0604020202020204" pitchFamily="34" charset="0"/>
                <a:ea typeface="Arial" panose="020B0604020202020204" pitchFamily="34" charset="0"/>
                <a:cs typeface="Times New Roman" panose="02020603050405020304" pitchFamily="18" charset="0"/>
              </a:rPr>
              <a:t>Dean </a:t>
            </a:r>
            <a:endParaRPr lang="en-US" sz="900" b="1" dirty="0">
              <a:solidFill>
                <a:srgbClr val="2E74B5"/>
              </a:solidFill>
              <a:latin typeface="Calibri Light" panose="020F0302020204030204" pitchFamily="34" charset="0"/>
              <a:ea typeface="Arial" panose="020B0604020202020204" pitchFamily="34" charset="0"/>
              <a:cs typeface="Times New Roman" panose="02020603050405020304" pitchFamily="18" charset="0"/>
            </a:endParaRPr>
          </a:p>
          <a:p>
            <a:pPr marL="742950" lvl="1" indent="-285750">
              <a:spcBef>
                <a:spcPts val="90"/>
              </a:spcBef>
              <a:buClr>
                <a:srgbClr val="434343"/>
              </a:buClr>
              <a:buSzPts val="1800"/>
              <a:buFont typeface="Arial" panose="020B0604020202020204" pitchFamily="34" charset="0"/>
              <a:buChar char="○"/>
            </a:pPr>
            <a:r>
              <a:rPr lang="en-US" spc="20" dirty="0">
                <a:solidFill>
                  <a:srgbClr val="434343"/>
                </a:solidFill>
                <a:latin typeface="Arial" panose="020B0604020202020204" pitchFamily="34" charset="0"/>
                <a:ea typeface="Arial" panose="020B0604020202020204" pitchFamily="34" charset="0"/>
              </a:rPr>
              <a:t>Certify </a:t>
            </a:r>
            <a:r>
              <a:rPr lang="en-US" spc="85" dirty="0">
                <a:solidFill>
                  <a:srgbClr val="434343"/>
                </a:solidFill>
                <a:latin typeface="Arial" panose="020B0604020202020204" pitchFamily="34" charset="0"/>
                <a:ea typeface="Arial" panose="020B0604020202020204" pitchFamily="34" charset="0"/>
              </a:rPr>
              <a:t>to </a:t>
            </a:r>
            <a:r>
              <a:rPr lang="en-US" spc="90" dirty="0">
                <a:solidFill>
                  <a:srgbClr val="434343"/>
                </a:solidFill>
                <a:latin typeface="Arial" panose="020B0604020202020204" pitchFamily="34" charset="0"/>
                <a:ea typeface="Arial" panose="020B0604020202020204" pitchFamily="34" charset="0"/>
              </a:rPr>
              <a:t>ensure </a:t>
            </a:r>
            <a:r>
              <a:rPr lang="en-US" spc="115" dirty="0">
                <a:solidFill>
                  <a:srgbClr val="434343"/>
                </a:solidFill>
                <a:latin typeface="Arial" panose="020B0604020202020204" pitchFamily="34" charset="0"/>
                <a:ea typeface="Arial" panose="020B0604020202020204" pitchFamily="34" charset="0"/>
              </a:rPr>
              <a:t>accuracy </a:t>
            </a:r>
            <a:r>
              <a:rPr lang="en-US" spc="85" dirty="0">
                <a:solidFill>
                  <a:srgbClr val="434343"/>
                </a:solidFill>
                <a:latin typeface="Arial" panose="020B0604020202020204" pitchFamily="34" charset="0"/>
                <a:ea typeface="Arial" panose="020B0604020202020204" pitchFamily="34" charset="0"/>
              </a:rPr>
              <a:t>and </a:t>
            </a:r>
            <a:r>
              <a:rPr lang="en-US" spc="105" dirty="0">
                <a:solidFill>
                  <a:srgbClr val="434343"/>
                </a:solidFill>
                <a:latin typeface="Arial" panose="020B0604020202020204" pitchFamily="34" charset="0"/>
                <a:ea typeface="Arial" panose="020B0604020202020204" pitchFamily="34" charset="0"/>
              </a:rPr>
              <a:t>comp</a:t>
            </a:r>
            <a:r>
              <a:rPr lang="en-US" spc="-55" dirty="0">
                <a:solidFill>
                  <a:srgbClr val="434343"/>
                </a:solidFill>
                <a:latin typeface="Arial" panose="020B0604020202020204" pitchFamily="34" charset="0"/>
                <a:ea typeface="Arial" panose="020B0604020202020204" pitchFamily="34" charset="0"/>
              </a:rPr>
              <a:t>le</a:t>
            </a:r>
            <a:r>
              <a:rPr lang="en-US" spc="20" dirty="0">
                <a:solidFill>
                  <a:srgbClr val="434343"/>
                </a:solidFill>
                <a:latin typeface="Arial" panose="020B0604020202020204" pitchFamily="34" charset="0"/>
                <a:ea typeface="Arial" panose="020B0604020202020204" pitchFamily="34" charset="0"/>
              </a:rPr>
              <a:t>tion </a:t>
            </a:r>
            <a:r>
              <a:rPr lang="en-US" spc="65" dirty="0">
                <a:solidFill>
                  <a:srgbClr val="434343"/>
                </a:solidFill>
                <a:latin typeface="Arial" panose="020B0604020202020204" pitchFamily="34" charset="0"/>
                <a:ea typeface="Arial" panose="020B0604020202020204" pitchFamily="34" charset="0"/>
              </a:rPr>
              <a:t>of</a:t>
            </a:r>
            <a:r>
              <a:rPr lang="en-US" spc="-205" dirty="0">
                <a:solidFill>
                  <a:srgbClr val="434343"/>
                </a:solidFill>
                <a:latin typeface="Arial" panose="020B0604020202020204" pitchFamily="34" charset="0"/>
                <a:ea typeface="Arial" panose="020B0604020202020204" pitchFamily="34" charset="0"/>
              </a:rPr>
              <a:t> </a:t>
            </a:r>
            <a:r>
              <a:rPr lang="en-US" spc="70" dirty="0">
                <a:solidFill>
                  <a:srgbClr val="434343"/>
                </a:solidFill>
                <a:latin typeface="Arial" panose="020B0604020202020204" pitchFamily="34" charset="0"/>
                <a:ea typeface="Arial" panose="020B0604020202020204" pitchFamily="34" charset="0"/>
              </a:rPr>
              <a:t>proto for each phase of schedule production (Phases, I, II, and III).</a:t>
            </a:r>
            <a:endParaRPr lang="en-US" sz="1000" spc="-5" dirty="0">
              <a:effectLst/>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cxnSp>
        <p:nvCxnSpPr>
          <p:cNvPr id="91" name="Google Shape;91;p18"/>
          <p:cNvCxnSpPr/>
          <p:nvPr/>
        </p:nvCxnSpPr>
        <p:spPr>
          <a:xfrm>
            <a:off x="968450" y="2972400"/>
            <a:ext cx="7804500" cy="0"/>
          </a:xfrm>
          <a:prstGeom prst="straightConnector1">
            <a:avLst/>
          </a:prstGeom>
          <a:noFill/>
          <a:ln w="28575" cap="flat" cmpd="sng">
            <a:solidFill>
              <a:srgbClr val="BF9000"/>
            </a:solidFill>
            <a:prstDash val="solid"/>
            <a:round/>
            <a:headEnd type="none" w="sm" len="sm"/>
            <a:tailEnd type="none" w="sm" len="sm"/>
          </a:ln>
        </p:spPr>
      </p:cxnSp>
      <p:sp>
        <p:nvSpPr>
          <p:cNvPr id="92" name="Google Shape;92;p18"/>
          <p:cNvSpPr txBox="1"/>
          <p:nvPr/>
        </p:nvSpPr>
        <p:spPr>
          <a:xfrm>
            <a:off x="851450" y="1748300"/>
            <a:ext cx="8503200" cy="11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85200C"/>
              </a:buClr>
              <a:buSzPts val="3600"/>
              <a:buFont typeface="Helvetica Neue"/>
              <a:buNone/>
            </a:pPr>
            <a:r>
              <a:rPr lang="en" sz="3600" b="0" i="0" u="none" strike="noStrike" cap="none" dirty="0">
                <a:solidFill>
                  <a:srgbClr val="85200C"/>
                </a:solidFill>
                <a:latin typeface="Helvetica Neue"/>
                <a:ea typeface="Helvetica Neue"/>
                <a:cs typeface="Helvetica Neue"/>
                <a:sym typeface="Helvetica Neue"/>
              </a:rPr>
              <a:t>Timeline:</a:t>
            </a:r>
            <a:endParaRPr dirty="0"/>
          </a:p>
          <a:p>
            <a:pPr marL="0" marR="0" lvl="0" indent="0" algn="l" rtl="0">
              <a:lnSpc>
                <a:spcPct val="100000"/>
              </a:lnSpc>
              <a:spcBef>
                <a:spcPts val="0"/>
              </a:spcBef>
              <a:spcAft>
                <a:spcPts val="0"/>
              </a:spcAft>
              <a:buClr>
                <a:srgbClr val="434343"/>
              </a:buClr>
              <a:buSzPts val="3600"/>
              <a:buFont typeface="Helvetica Neue"/>
              <a:buNone/>
            </a:pPr>
            <a:r>
              <a:rPr lang="en" sz="3600" b="1" i="0" u="none" strike="noStrike" cap="none" dirty="0" smtClean="0">
                <a:solidFill>
                  <a:srgbClr val="434343"/>
                </a:solidFill>
                <a:latin typeface="Helvetica Neue"/>
                <a:ea typeface="Helvetica Neue"/>
                <a:cs typeface="Helvetica Neue"/>
                <a:sym typeface="Helvetica Neue"/>
              </a:rPr>
              <a:t>Summer &amp; Fall 2021</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cxnSp>
        <p:nvCxnSpPr>
          <p:cNvPr id="127" name="Google Shape;127;p20"/>
          <p:cNvCxnSpPr/>
          <p:nvPr/>
        </p:nvCxnSpPr>
        <p:spPr>
          <a:xfrm>
            <a:off x="862075" y="1249775"/>
            <a:ext cx="7804500" cy="0"/>
          </a:xfrm>
          <a:prstGeom prst="straightConnector1">
            <a:avLst/>
          </a:prstGeom>
          <a:noFill/>
          <a:ln w="28575" cap="flat" cmpd="sng">
            <a:solidFill>
              <a:srgbClr val="BF9000"/>
            </a:solidFill>
            <a:prstDash val="solid"/>
            <a:round/>
            <a:headEnd type="none" w="sm" len="sm"/>
            <a:tailEnd type="none" w="sm" len="sm"/>
          </a:ln>
        </p:spPr>
      </p:cxnSp>
      <p:sp>
        <p:nvSpPr>
          <p:cNvPr id="128" name="Google Shape;128;p20"/>
          <p:cNvSpPr txBox="1"/>
          <p:nvPr/>
        </p:nvSpPr>
        <p:spPr>
          <a:xfrm>
            <a:off x="775250" y="595075"/>
            <a:ext cx="8503200" cy="57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85200C"/>
              </a:buClr>
              <a:buSzPts val="3600"/>
              <a:buFont typeface="Helvetica Neue"/>
              <a:buNone/>
            </a:pPr>
            <a:r>
              <a:rPr lang="en" sz="3600" b="0" i="0" u="none" strike="noStrike" cap="none" dirty="0">
                <a:solidFill>
                  <a:srgbClr val="85200C"/>
                </a:solidFill>
                <a:latin typeface="Helvetica Neue"/>
                <a:ea typeface="Helvetica Neue"/>
                <a:cs typeface="Helvetica Neue"/>
                <a:sym typeface="Helvetica Neue"/>
              </a:rPr>
              <a:t>Timeline: </a:t>
            </a:r>
            <a:r>
              <a:rPr lang="en" sz="3600" b="1" dirty="0" smtClean="0">
                <a:solidFill>
                  <a:srgbClr val="434343"/>
                </a:solidFill>
                <a:latin typeface="Helvetica Neue"/>
                <a:ea typeface="Helvetica Neue"/>
                <a:cs typeface="Helvetica Neue"/>
                <a:sym typeface="Helvetica Neue"/>
              </a:rPr>
              <a:t>Summer</a:t>
            </a:r>
            <a:r>
              <a:rPr lang="en" sz="3600" b="1" i="0" u="none" strike="noStrike" cap="none" dirty="0" smtClean="0">
                <a:solidFill>
                  <a:srgbClr val="434343"/>
                </a:solidFill>
                <a:latin typeface="Helvetica Neue"/>
                <a:ea typeface="Helvetica Neue"/>
                <a:cs typeface="Helvetica Neue"/>
                <a:sym typeface="Helvetica Neue"/>
              </a:rPr>
              <a:t> 2021</a:t>
            </a:r>
            <a:endParaRPr dirty="0"/>
          </a:p>
        </p:txBody>
      </p:sp>
      <p:cxnSp>
        <p:nvCxnSpPr>
          <p:cNvPr id="129" name="Google Shape;129;p20"/>
          <p:cNvCxnSpPr/>
          <p:nvPr/>
        </p:nvCxnSpPr>
        <p:spPr>
          <a:xfrm rot="-5400000" flipH="1">
            <a:off x="-559125" y="3349750"/>
            <a:ext cx="2929800" cy="600"/>
          </a:xfrm>
          <a:prstGeom prst="bentConnector3">
            <a:avLst>
              <a:gd name="adj1" fmla="val 50000"/>
            </a:avLst>
          </a:prstGeom>
          <a:noFill/>
          <a:ln w="28575" cap="flat" cmpd="sng">
            <a:solidFill>
              <a:schemeClr val="accent5"/>
            </a:solidFill>
            <a:prstDash val="solid"/>
            <a:round/>
            <a:headEnd type="diamond" w="med" len="med"/>
            <a:tailEnd type="diamond" w="med" len="med"/>
          </a:ln>
        </p:spPr>
      </p:cxnSp>
      <p:sp>
        <p:nvSpPr>
          <p:cNvPr id="130" name="Google Shape;130;p20"/>
          <p:cNvSpPr/>
          <p:nvPr/>
        </p:nvSpPr>
        <p:spPr>
          <a:xfrm>
            <a:off x="620475" y="2789425"/>
            <a:ext cx="570600" cy="5706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0"/>
          <p:cNvSpPr txBox="1"/>
          <p:nvPr/>
        </p:nvSpPr>
        <p:spPr>
          <a:xfrm>
            <a:off x="620400" y="2789425"/>
            <a:ext cx="570600" cy="57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 sz="3000" b="1" i="0" u="none" strike="noStrike" cap="none">
                <a:solidFill>
                  <a:srgbClr val="FFFFFF"/>
                </a:solidFill>
                <a:latin typeface="Helvetica Neue"/>
                <a:ea typeface="Helvetica Neue"/>
                <a:cs typeface="Helvetica Neue"/>
                <a:sym typeface="Helvetica Neue"/>
              </a:rPr>
              <a:t>1</a:t>
            </a:r>
            <a:endParaRPr/>
          </a:p>
        </p:txBody>
      </p:sp>
      <p:cxnSp>
        <p:nvCxnSpPr>
          <p:cNvPr id="132" name="Google Shape;132;p20"/>
          <p:cNvCxnSpPr/>
          <p:nvPr/>
        </p:nvCxnSpPr>
        <p:spPr>
          <a:xfrm rot="-5400000" flipH="1">
            <a:off x="1396288" y="3349750"/>
            <a:ext cx="2929800" cy="600"/>
          </a:xfrm>
          <a:prstGeom prst="bentConnector3">
            <a:avLst>
              <a:gd name="adj1" fmla="val 50000"/>
            </a:avLst>
          </a:prstGeom>
          <a:noFill/>
          <a:ln w="28575" cap="flat" cmpd="sng">
            <a:solidFill>
              <a:srgbClr val="BF9000"/>
            </a:solidFill>
            <a:prstDash val="solid"/>
            <a:round/>
            <a:headEnd type="diamond" w="med" len="med"/>
            <a:tailEnd type="diamond" w="med" len="med"/>
          </a:ln>
        </p:spPr>
      </p:cxnSp>
      <p:sp>
        <p:nvSpPr>
          <p:cNvPr id="133" name="Google Shape;133;p20"/>
          <p:cNvSpPr/>
          <p:nvPr/>
        </p:nvSpPr>
        <p:spPr>
          <a:xfrm>
            <a:off x="2575888" y="2789425"/>
            <a:ext cx="570600" cy="570600"/>
          </a:xfrm>
          <a:prstGeom prst="ellipse">
            <a:avLst/>
          </a:pr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0"/>
          <p:cNvSpPr txBox="1"/>
          <p:nvPr/>
        </p:nvSpPr>
        <p:spPr>
          <a:xfrm>
            <a:off x="2575888" y="2789425"/>
            <a:ext cx="570600" cy="57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 sz="3000" b="1" i="0" u="none" strike="noStrike" cap="none">
                <a:solidFill>
                  <a:srgbClr val="FFFFFF"/>
                </a:solidFill>
                <a:latin typeface="Helvetica Neue"/>
                <a:ea typeface="Helvetica Neue"/>
                <a:cs typeface="Helvetica Neue"/>
                <a:sym typeface="Helvetica Neue"/>
              </a:rPr>
              <a:t>2</a:t>
            </a:r>
            <a:endParaRPr/>
          </a:p>
        </p:txBody>
      </p:sp>
      <p:cxnSp>
        <p:nvCxnSpPr>
          <p:cNvPr id="135" name="Google Shape;135;p20"/>
          <p:cNvCxnSpPr/>
          <p:nvPr/>
        </p:nvCxnSpPr>
        <p:spPr>
          <a:xfrm rot="-5400000" flipH="1">
            <a:off x="3367675" y="3349750"/>
            <a:ext cx="2929800" cy="600"/>
          </a:xfrm>
          <a:prstGeom prst="bentConnector3">
            <a:avLst>
              <a:gd name="adj1" fmla="val 50000"/>
            </a:avLst>
          </a:prstGeom>
          <a:noFill/>
          <a:ln w="28575" cap="flat" cmpd="sng">
            <a:solidFill>
              <a:srgbClr val="85200C"/>
            </a:solidFill>
            <a:prstDash val="solid"/>
            <a:round/>
            <a:headEnd type="diamond" w="med" len="med"/>
            <a:tailEnd type="diamond" w="med" len="med"/>
          </a:ln>
        </p:spPr>
      </p:cxnSp>
      <p:sp>
        <p:nvSpPr>
          <p:cNvPr id="136" name="Google Shape;136;p20"/>
          <p:cNvSpPr/>
          <p:nvPr/>
        </p:nvSpPr>
        <p:spPr>
          <a:xfrm>
            <a:off x="4531325" y="2789425"/>
            <a:ext cx="570600" cy="570600"/>
          </a:xfrm>
          <a:prstGeom prst="ellipse">
            <a:avLst/>
          </a:prstGeom>
          <a:solidFill>
            <a:srgbClr val="8520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0"/>
          <p:cNvSpPr txBox="1"/>
          <p:nvPr/>
        </p:nvSpPr>
        <p:spPr>
          <a:xfrm>
            <a:off x="4531325" y="2789425"/>
            <a:ext cx="570600" cy="57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 sz="3000" b="1" i="0" u="none" strike="noStrike" cap="none">
                <a:solidFill>
                  <a:srgbClr val="FFFFFF"/>
                </a:solidFill>
                <a:latin typeface="Helvetica Neue"/>
                <a:ea typeface="Helvetica Neue"/>
                <a:cs typeface="Helvetica Neue"/>
                <a:sym typeface="Helvetica Neue"/>
              </a:rPr>
              <a:t>3</a:t>
            </a:r>
            <a:endParaRPr/>
          </a:p>
        </p:txBody>
      </p:sp>
      <p:cxnSp>
        <p:nvCxnSpPr>
          <p:cNvPr id="138" name="Google Shape;138;p20"/>
          <p:cNvCxnSpPr/>
          <p:nvPr/>
        </p:nvCxnSpPr>
        <p:spPr>
          <a:xfrm rot="-5400000" flipH="1">
            <a:off x="5339050" y="3349750"/>
            <a:ext cx="2929800" cy="600"/>
          </a:xfrm>
          <a:prstGeom prst="bentConnector3">
            <a:avLst>
              <a:gd name="adj1" fmla="val 50000"/>
            </a:avLst>
          </a:prstGeom>
          <a:noFill/>
          <a:ln w="28575" cap="flat" cmpd="sng">
            <a:solidFill>
              <a:srgbClr val="666666"/>
            </a:solidFill>
            <a:prstDash val="solid"/>
            <a:round/>
            <a:headEnd type="diamond" w="med" len="med"/>
            <a:tailEnd type="diamond" w="med" len="med"/>
          </a:ln>
        </p:spPr>
      </p:cxnSp>
      <p:sp>
        <p:nvSpPr>
          <p:cNvPr id="139" name="Google Shape;139;p20"/>
          <p:cNvSpPr/>
          <p:nvPr/>
        </p:nvSpPr>
        <p:spPr>
          <a:xfrm>
            <a:off x="6518650" y="2789425"/>
            <a:ext cx="570600" cy="570600"/>
          </a:xfrm>
          <a:prstGeom prst="ellipse">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0"/>
          <p:cNvSpPr txBox="1"/>
          <p:nvPr/>
        </p:nvSpPr>
        <p:spPr>
          <a:xfrm>
            <a:off x="6518650" y="2789425"/>
            <a:ext cx="570600" cy="57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 sz="3000" b="1" i="0" u="none" strike="noStrike" cap="none">
                <a:solidFill>
                  <a:srgbClr val="FFFFFF"/>
                </a:solidFill>
                <a:latin typeface="Helvetica Neue"/>
                <a:ea typeface="Helvetica Neue"/>
                <a:cs typeface="Helvetica Neue"/>
                <a:sym typeface="Helvetica Neue"/>
              </a:rPr>
              <a:t>✓</a:t>
            </a:r>
            <a:endParaRPr/>
          </a:p>
        </p:txBody>
      </p:sp>
      <p:sp>
        <p:nvSpPr>
          <p:cNvPr id="141" name="Google Shape;141;p20"/>
          <p:cNvSpPr/>
          <p:nvPr/>
        </p:nvSpPr>
        <p:spPr>
          <a:xfrm>
            <a:off x="853675" y="1371525"/>
            <a:ext cx="1988700" cy="287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0"/>
          <p:cNvSpPr/>
          <p:nvPr/>
        </p:nvSpPr>
        <p:spPr>
          <a:xfrm>
            <a:off x="2842975" y="1371525"/>
            <a:ext cx="1988700" cy="287700"/>
          </a:xfrm>
          <a:prstGeom prst="rect">
            <a:avLst/>
          </a:pr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0"/>
          <p:cNvSpPr/>
          <p:nvPr/>
        </p:nvSpPr>
        <p:spPr>
          <a:xfrm>
            <a:off x="4831675" y="1371525"/>
            <a:ext cx="1988700" cy="287700"/>
          </a:xfrm>
          <a:prstGeom prst="rect">
            <a:avLst/>
          </a:prstGeom>
          <a:solidFill>
            <a:srgbClr val="8520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0"/>
          <p:cNvSpPr/>
          <p:nvPr/>
        </p:nvSpPr>
        <p:spPr>
          <a:xfrm>
            <a:off x="6804250" y="1371525"/>
            <a:ext cx="1878300" cy="2877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0"/>
          <p:cNvSpPr txBox="1"/>
          <p:nvPr/>
        </p:nvSpPr>
        <p:spPr>
          <a:xfrm>
            <a:off x="854275" y="1333875"/>
            <a:ext cx="1988700" cy="32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400"/>
              <a:buFont typeface="Helvetica Neue"/>
              <a:buNone/>
            </a:pPr>
            <a:r>
              <a:rPr lang="en" sz="1400" b="0" i="0" u="none" strike="noStrike" cap="none" dirty="0">
                <a:solidFill>
                  <a:srgbClr val="FFFFFF"/>
                </a:solidFill>
                <a:latin typeface="Helvetica Neue"/>
                <a:ea typeface="Helvetica Neue"/>
                <a:cs typeface="Helvetica Neue"/>
                <a:sym typeface="Helvetica Neue"/>
              </a:rPr>
              <a:t>PHASE 1</a:t>
            </a:r>
            <a:endParaRPr dirty="0"/>
          </a:p>
        </p:txBody>
      </p:sp>
      <p:sp>
        <p:nvSpPr>
          <p:cNvPr id="146" name="Google Shape;146;p20"/>
          <p:cNvSpPr txBox="1"/>
          <p:nvPr/>
        </p:nvSpPr>
        <p:spPr>
          <a:xfrm>
            <a:off x="2842975" y="1333875"/>
            <a:ext cx="1988700" cy="32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400"/>
              <a:buFont typeface="Helvetica Neue"/>
              <a:buNone/>
            </a:pPr>
            <a:r>
              <a:rPr lang="en" sz="1400" b="0" i="0" u="none" strike="noStrike" cap="none">
                <a:solidFill>
                  <a:srgbClr val="FFFFFF"/>
                </a:solidFill>
                <a:latin typeface="Helvetica Neue"/>
                <a:ea typeface="Helvetica Neue"/>
                <a:cs typeface="Helvetica Neue"/>
                <a:sym typeface="Helvetica Neue"/>
              </a:rPr>
              <a:t>PHASE 2</a:t>
            </a:r>
            <a:endParaRPr/>
          </a:p>
        </p:txBody>
      </p:sp>
      <p:sp>
        <p:nvSpPr>
          <p:cNvPr id="147" name="Google Shape;147;p20"/>
          <p:cNvSpPr txBox="1"/>
          <p:nvPr/>
        </p:nvSpPr>
        <p:spPr>
          <a:xfrm>
            <a:off x="4832275" y="1333875"/>
            <a:ext cx="1988700" cy="32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400"/>
              <a:buFont typeface="Helvetica Neue"/>
              <a:buNone/>
            </a:pPr>
            <a:r>
              <a:rPr lang="en" sz="1400" b="0" i="0" u="none" strike="noStrike" cap="none">
                <a:solidFill>
                  <a:srgbClr val="FFFFFF"/>
                </a:solidFill>
                <a:latin typeface="Helvetica Neue"/>
                <a:ea typeface="Helvetica Neue"/>
                <a:cs typeface="Helvetica Neue"/>
                <a:sym typeface="Helvetica Neue"/>
              </a:rPr>
              <a:t>PHASE 3</a:t>
            </a:r>
            <a:endParaRPr/>
          </a:p>
        </p:txBody>
      </p:sp>
      <p:sp>
        <p:nvSpPr>
          <p:cNvPr id="148" name="Google Shape;148;p20"/>
          <p:cNvSpPr txBox="1"/>
          <p:nvPr/>
        </p:nvSpPr>
        <p:spPr>
          <a:xfrm>
            <a:off x="6804425" y="1333875"/>
            <a:ext cx="1878300" cy="32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400"/>
              <a:buFont typeface="Helvetica Neue"/>
              <a:buNone/>
            </a:pPr>
            <a:r>
              <a:rPr lang="en" sz="1400" b="0" i="0" u="none" strike="noStrike" cap="none">
                <a:solidFill>
                  <a:srgbClr val="FFFFFF"/>
                </a:solidFill>
                <a:latin typeface="Helvetica Neue"/>
                <a:ea typeface="Helvetica Neue"/>
                <a:cs typeface="Helvetica Neue"/>
                <a:sym typeface="Helvetica Neue"/>
              </a:rPr>
              <a:t>FINAL</a:t>
            </a:r>
            <a:endParaRPr/>
          </a:p>
        </p:txBody>
      </p:sp>
      <p:sp>
        <p:nvSpPr>
          <p:cNvPr id="149" name="Google Shape;149;p20"/>
          <p:cNvSpPr txBox="1"/>
          <p:nvPr/>
        </p:nvSpPr>
        <p:spPr>
          <a:xfrm>
            <a:off x="905475" y="1704775"/>
            <a:ext cx="1852627" cy="3272700"/>
          </a:xfrm>
          <a:prstGeom prst="rect">
            <a:avLst/>
          </a:prstGeom>
          <a:noFill/>
          <a:ln>
            <a:noFill/>
          </a:ln>
        </p:spPr>
        <p:txBody>
          <a:bodyPr spcFirstLastPara="1" wrap="square" lIns="91425" tIns="91425" rIns="91425" bIns="91425" anchor="t" anchorCtr="0">
            <a:noAutofit/>
          </a:bodyPr>
          <a:lstStyle/>
          <a:p>
            <a:r>
              <a:rPr lang="en-US" sz="1050" b="1" dirty="0">
                <a:solidFill>
                  <a:srgbClr val="0096A7"/>
                </a:solidFill>
              </a:rPr>
              <a:t>November </a:t>
            </a:r>
            <a:r>
              <a:rPr lang="en-US" sz="1050" b="1" dirty="0" smtClean="0">
                <a:solidFill>
                  <a:srgbClr val="0096A7"/>
                </a:solidFill>
              </a:rPr>
              <a:t>30–January 15</a:t>
            </a:r>
            <a:endParaRPr lang="en-US" sz="1050" dirty="0">
              <a:solidFill>
                <a:srgbClr val="0096A7"/>
              </a:solidFill>
            </a:endParaRPr>
          </a:p>
          <a:p>
            <a:pPr indent="-182880" algn="ctr"/>
            <a:r>
              <a:rPr lang="en-US" sz="1050" dirty="0">
                <a:solidFill>
                  <a:srgbClr val="0096A7"/>
                </a:solidFill>
              </a:rPr>
              <a:t>Proto </a:t>
            </a:r>
            <a:r>
              <a:rPr lang="en-US" sz="1050" dirty="0" smtClean="0">
                <a:solidFill>
                  <a:srgbClr val="0096A7"/>
                </a:solidFill>
              </a:rPr>
              <a:t>Available</a:t>
            </a:r>
          </a:p>
          <a:p>
            <a:pPr indent="-182880" algn="ctr"/>
            <a:endParaRPr lang="en-US" sz="500" dirty="0"/>
          </a:p>
          <a:p>
            <a:pPr algn="ctr"/>
            <a:r>
              <a:rPr lang="en-US" sz="1050" b="1" dirty="0" smtClean="0">
                <a:solidFill>
                  <a:srgbClr val="0096A7"/>
                </a:solidFill>
              </a:rPr>
              <a:t>November </a:t>
            </a:r>
            <a:r>
              <a:rPr lang="en-US" sz="1050" b="1" dirty="0" smtClean="0">
                <a:solidFill>
                  <a:srgbClr val="0096A7"/>
                </a:solidFill>
              </a:rPr>
              <a:t>30</a:t>
            </a:r>
            <a:endParaRPr lang="en-US" sz="1050" dirty="0">
              <a:solidFill>
                <a:srgbClr val="0096A7"/>
              </a:solidFill>
            </a:endParaRPr>
          </a:p>
          <a:p>
            <a:pPr algn="ctr"/>
            <a:r>
              <a:rPr lang="en-US" sz="1050" dirty="0">
                <a:solidFill>
                  <a:srgbClr val="0096A7"/>
                </a:solidFill>
              </a:rPr>
              <a:t>Schools AND Centers begin building the </a:t>
            </a:r>
            <a:r>
              <a:rPr lang="en-US" sz="1050" dirty="0" smtClean="0">
                <a:solidFill>
                  <a:srgbClr val="0096A7"/>
                </a:solidFill>
              </a:rPr>
              <a:t>Summer 2021 Schedule</a:t>
            </a:r>
            <a:endParaRPr lang="en-US" sz="1050" dirty="0">
              <a:solidFill>
                <a:srgbClr val="0096A7"/>
              </a:solidFill>
            </a:endParaRPr>
          </a:p>
          <a:p>
            <a:r>
              <a:rPr lang="en-US" dirty="0"/>
              <a:t> </a:t>
            </a:r>
          </a:p>
          <a:p>
            <a:r>
              <a:rPr lang="en-US" dirty="0"/>
              <a:t> </a:t>
            </a:r>
          </a:p>
        </p:txBody>
      </p:sp>
      <p:sp>
        <p:nvSpPr>
          <p:cNvPr id="28" name="Text Box 39"/>
          <p:cNvSpPr txBox="1"/>
          <p:nvPr/>
        </p:nvSpPr>
        <p:spPr>
          <a:xfrm>
            <a:off x="1136786" y="2852172"/>
            <a:ext cx="1417601" cy="86130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smtClean="0">
                <a:solidFill>
                  <a:srgbClr val="0096A7"/>
                </a:solidFill>
                <a:effectLst/>
                <a:latin typeface="Arial" panose="020B0604020202020204" pitchFamily="34" charset="0"/>
                <a:ea typeface="Arial" panose="020B0604020202020204" pitchFamily="34" charset="0"/>
              </a:rPr>
              <a:t>December 11, 2021</a:t>
            </a:r>
            <a:endParaRPr lang="en-US" sz="1050" dirty="0">
              <a:solidFill>
                <a:srgbClr val="0096A7"/>
              </a:solidFill>
              <a:effectLst/>
              <a:latin typeface="Arial" panose="020B0604020202020204" pitchFamily="34" charset="0"/>
              <a:ea typeface="Arial" panose="020B0604020202020204" pitchFamily="34" charset="0"/>
            </a:endParaRPr>
          </a:p>
          <a:p>
            <a:pPr marL="0" marR="0" algn="ctr">
              <a:spcBef>
                <a:spcPts val="0"/>
              </a:spcBef>
              <a:spcAft>
                <a:spcPts val="0"/>
              </a:spcAft>
            </a:pPr>
            <a:r>
              <a:rPr lang="en-US" sz="1050" dirty="0">
                <a:solidFill>
                  <a:srgbClr val="0096A7"/>
                </a:solidFill>
                <a:effectLst/>
                <a:latin typeface="Arial" panose="020B0604020202020204" pitchFamily="34" charset="0"/>
                <a:ea typeface="Arial" panose="020B0604020202020204" pitchFamily="34" charset="0"/>
              </a:rPr>
              <a:t>Centers send GE courses to ISS for </a:t>
            </a:r>
            <a:r>
              <a:rPr lang="en-US" sz="1050" dirty="0" smtClean="0">
                <a:solidFill>
                  <a:srgbClr val="0096A7"/>
                </a:solidFill>
                <a:effectLst/>
                <a:latin typeface="Arial" panose="020B0604020202020204" pitchFamily="34" charset="0"/>
                <a:ea typeface="Arial" panose="020B0604020202020204" pitchFamily="34" charset="0"/>
              </a:rPr>
              <a:t>input</a:t>
            </a:r>
            <a:r>
              <a:rPr lang="en-US" sz="1050" dirty="0">
                <a:effectLst/>
                <a:latin typeface="Arial" panose="020B0604020202020204" pitchFamily="34" charset="0"/>
                <a:ea typeface="Arial" panose="020B0604020202020204" pitchFamily="34" charset="0"/>
              </a:rPr>
              <a:t> </a:t>
            </a:r>
            <a:endParaRPr lang="en-US" sz="1050" dirty="0" smtClean="0">
              <a:effectLst/>
              <a:latin typeface="Arial" panose="020B0604020202020204" pitchFamily="34" charset="0"/>
              <a:ea typeface="Arial" panose="020B0604020202020204" pitchFamily="34" charset="0"/>
            </a:endParaRPr>
          </a:p>
          <a:p>
            <a:pPr marL="0" marR="0" algn="ctr">
              <a:spcBef>
                <a:spcPts val="0"/>
              </a:spcBef>
              <a:spcAft>
                <a:spcPts val="0"/>
              </a:spcAft>
            </a:pPr>
            <a:endParaRPr lang="en-US" sz="500" dirty="0" smtClean="0">
              <a:effectLst/>
              <a:latin typeface="Arial" panose="020B0604020202020204" pitchFamily="34" charset="0"/>
              <a:ea typeface="Arial" panose="020B0604020202020204" pitchFamily="34" charset="0"/>
            </a:endParaRPr>
          </a:p>
          <a:p>
            <a:pPr algn="ctr"/>
            <a:r>
              <a:rPr lang="en-US" sz="1050" b="1" dirty="0" smtClean="0">
                <a:solidFill>
                  <a:srgbClr val="0096A7"/>
                </a:solidFill>
              </a:rPr>
              <a:t>January 8, 2021</a:t>
            </a:r>
            <a:endParaRPr lang="en-US" sz="1050" dirty="0">
              <a:solidFill>
                <a:srgbClr val="0096A7"/>
              </a:solidFill>
            </a:endParaRPr>
          </a:p>
          <a:p>
            <a:pPr algn="ctr"/>
            <a:r>
              <a:rPr lang="en-US" sz="1050" dirty="0">
                <a:solidFill>
                  <a:srgbClr val="0096A7"/>
                </a:solidFill>
              </a:rPr>
              <a:t>ISS sends notification to Centers and Schools of update</a:t>
            </a:r>
          </a:p>
          <a:p>
            <a:r>
              <a:rPr lang="en-US" sz="1100" dirty="0"/>
              <a:t> </a:t>
            </a:r>
          </a:p>
          <a:p>
            <a:pPr algn="ctr"/>
            <a:r>
              <a:rPr lang="en-US" sz="1100" b="1" dirty="0" smtClean="0">
                <a:solidFill>
                  <a:srgbClr val="0096A7"/>
                </a:solidFill>
                <a:latin typeface="Arial" panose="020B0604020202020204" pitchFamily="34" charset="0"/>
                <a:ea typeface="Arial" panose="020B0604020202020204" pitchFamily="34" charset="0"/>
              </a:rPr>
              <a:t>January 15, 2021</a:t>
            </a:r>
            <a:endParaRPr lang="en-US" sz="1050" dirty="0">
              <a:solidFill>
                <a:srgbClr val="0096A7"/>
              </a:solidFill>
              <a:latin typeface="Arial" panose="020B0604020202020204" pitchFamily="34" charset="0"/>
              <a:ea typeface="Arial" panose="020B0604020202020204" pitchFamily="34" charset="0"/>
            </a:endParaRPr>
          </a:p>
          <a:p>
            <a:pPr algn="ctr"/>
            <a:r>
              <a:rPr lang="en-US" sz="1100" dirty="0">
                <a:solidFill>
                  <a:srgbClr val="0096A7"/>
                </a:solidFill>
                <a:latin typeface="Arial" panose="020B0604020202020204" pitchFamily="34" charset="0"/>
                <a:ea typeface="Arial" panose="020B0604020202020204" pitchFamily="34" charset="0"/>
              </a:rPr>
              <a:t>Protos due to ISS</a:t>
            </a:r>
            <a:endParaRPr lang="en-US" sz="1050" dirty="0">
              <a:solidFill>
                <a:srgbClr val="0096A7"/>
              </a:solidFill>
              <a:latin typeface="Arial" panose="020B0604020202020204" pitchFamily="34" charset="0"/>
              <a:ea typeface="Arial" panose="020B0604020202020204" pitchFamily="34" charset="0"/>
            </a:endParaRPr>
          </a:p>
          <a:p>
            <a:pPr marL="0" marR="0" algn="ctr">
              <a:spcBef>
                <a:spcPts val="0"/>
              </a:spcBef>
              <a:spcAft>
                <a:spcPts val="0"/>
              </a:spcAft>
            </a:pPr>
            <a:endParaRPr lang="en-US" sz="1100" dirty="0">
              <a:effectLst/>
              <a:latin typeface="Arial" panose="020B0604020202020204" pitchFamily="34" charset="0"/>
              <a:ea typeface="Arial" panose="020B0604020202020204" pitchFamily="34" charset="0"/>
            </a:endParaRPr>
          </a:p>
        </p:txBody>
      </p:sp>
      <p:sp>
        <p:nvSpPr>
          <p:cNvPr id="2" name="Rectangle 1"/>
          <p:cNvSpPr/>
          <p:nvPr/>
        </p:nvSpPr>
        <p:spPr>
          <a:xfrm>
            <a:off x="3113626" y="1765577"/>
            <a:ext cx="1466512" cy="2908489"/>
          </a:xfrm>
          <a:prstGeom prst="rect">
            <a:avLst/>
          </a:prstGeom>
        </p:spPr>
        <p:txBody>
          <a:bodyPr wrap="square">
            <a:spAutoFit/>
          </a:bodyPr>
          <a:lstStyle/>
          <a:p>
            <a:pPr algn="ctr"/>
            <a:r>
              <a:rPr lang="en-US" sz="1050" b="1" dirty="0" smtClean="0">
                <a:solidFill>
                  <a:srgbClr val="BF8F00"/>
                </a:solidFill>
                <a:latin typeface="Arial" panose="020B0604020202020204" pitchFamily="34" charset="0"/>
                <a:ea typeface="Arial" panose="020B0604020202020204" pitchFamily="34" charset="0"/>
              </a:rPr>
              <a:t>February 1</a:t>
            </a:r>
            <a:r>
              <a:rPr lang="en-US" sz="1050" b="1" dirty="0" smtClean="0">
                <a:solidFill>
                  <a:srgbClr val="BF8F00"/>
                </a:solidFill>
                <a:latin typeface="Arial" panose="020B0604020202020204" pitchFamily="34" charset="0"/>
                <a:ea typeface="Arial" panose="020B0604020202020204" pitchFamily="34" charset="0"/>
              </a:rPr>
              <a:t>–February 16</a:t>
            </a:r>
            <a:endParaRPr lang="en-US" sz="1050" dirty="0">
              <a:latin typeface="Arial" panose="020B0604020202020204" pitchFamily="34" charset="0"/>
              <a:ea typeface="Arial" panose="020B0604020202020204" pitchFamily="34" charset="0"/>
            </a:endParaRPr>
          </a:p>
          <a:p>
            <a:pPr algn="ctr"/>
            <a:r>
              <a:rPr lang="en-US" sz="1050" dirty="0">
                <a:solidFill>
                  <a:srgbClr val="BF8F00"/>
                </a:solidFill>
                <a:latin typeface="Arial" panose="020B0604020202020204" pitchFamily="34" charset="0"/>
                <a:ea typeface="Arial" panose="020B0604020202020204" pitchFamily="34" charset="0"/>
              </a:rPr>
              <a:t>Deans/Chairs Review </a:t>
            </a:r>
            <a:endParaRPr lang="en-US" sz="1050" dirty="0" smtClean="0">
              <a:solidFill>
                <a:srgbClr val="BF8F00"/>
              </a:solidFill>
              <a:latin typeface="Arial" panose="020B0604020202020204" pitchFamily="34" charset="0"/>
              <a:ea typeface="Arial" panose="020B0604020202020204" pitchFamily="34" charset="0"/>
            </a:endParaRPr>
          </a:p>
          <a:p>
            <a:pPr algn="ctr"/>
            <a:endParaRPr lang="en-US" sz="1050" dirty="0">
              <a:latin typeface="Arial" panose="020B0604020202020204" pitchFamily="34" charset="0"/>
              <a:ea typeface="Arial" panose="020B0604020202020204" pitchFamily="34" charset="0"/>
            </a:endParaRPr>
          </a:p>
          <a:p>
            <a:pPr algn="ctr"/>
            <a:r>
              <a:rPr lang="en-US" sz="1050" b="1" dirty="0" smtClean="0">
                <a:solidFill>
                  <a:srgbClr val="CCA500"/>
                </a:solidFill>
                <a:latin typeface="Arial" panose="020B0604020202020204" pitchFamily="34" charset="0"/>
                <a:ea typeface="Arial" panose="020B0604020202020204" pitchFamily="34" charset="0"/>
              </a:rPr>
              <a:t>February 1</a:t>
            </a:r>
            <a:endParaRPr lang="en-US" sz="1050" dirty="0">
              <a:latin typeface="Arial" panose="020B0604020202020204" pitchFamily="34" charset="0"/>
              <a:ea typeface="Arial" panose="020B0604020202020204" pitchFamily="34" charset="0"/>
            </a:endParaRPr>
          </a:p>
          <a:p>
            <a:pPr algn="ctr"/>
            <a:r>
              <a:rPr lang="en-US" sz="1050" dirty="0">
                <a:solidFill>
                  <a:srgbClr val="BF8F00"/>
                </a:solidFill>
                <a:latin typeface="Arial" panose="020B0604020202020204" pitchFamily="34" charset="0"/>
                <a:ea typeface="Arial" panose="020B0604020202020204" pitchFamily="34" charset="0"/>
              </a:rPr>
              <a:t>Deans/ Chairs Review Proto distributed by </a:t>
            </a:r>
            <a:r>
              <a:rPr lang="en-US" sz="1050" dirty="0" smtClean="0">
                <a:solidFill>
                  <a:srgbClr val="BF8F00"/>
                </a:solidFill>
                <a:latin typeface="Arial" panose="020B0604020202020204" pitchFamily="34" charset="0"/>
                <a:ea typeface="Arial" panose="020B0604020202020204" pitchFamily="34" charset="0"/>
              </a:rPr>
              <a:t>ISS</a:t>
            </a:r>
          </a:p>
          <a:p>
            <a:pPr algn="ctr"/>
            <a:endParaRPr lang="en-US" sz="1050" dirty="0">
              <a:latin typeface="Arial" panose="020B0604020202020204" pitchFamily="34" charset="0"/>
              <a:ea typeface="Arial" panose="020B0604020202020204" pitchFamily="34" charset="0"/>
            </a:endParaRPr>
          </a:p>
          <a:p>
            <a:pPr indent="-114300" algn="ctr"/>
            <a:r>
              <a:rPr lang="en-US" sz="1050" b="1" dirty="0" smtClean="0">
                <a:solidFill>
                  <a:srgbClr val="BF8F00"/>
                </a:solidFill>
                <a:latin typeface="Arial" panose="020B0604020202020204" pitchFamily="34" charset="0"/>
                <a:ea typeface="Arial" panose="020B0604020202020204" pitchFamily="34" charset="0"/>
              </a:rPr>
              <a:t>February 16, 2021</a:t>
            </a:r>
            <a:endParaRPr lang="en-US" sz="1050" dirty="0">
              <a:latin typeface="Arial" panose="020B0604020202020204" pitchFamily="34" charset="0"/>
              <a:ea typeface="Arial" panose="020B0604020202020204" pitchFamily="34" charset="0"/>
            </a:endParaRPr>
          </a:p>
          <a:p>
            <a:pPr indent="-114300" algn="ctr"/>
            <a:r>
              <a:rPr lang="en-US" sz="1050" dirty="0">
                <a:solidFill>
                  <a:srgbClr val="BF8F00"/>
                </a:solidFill>
                <a:latin typeface="Arial" panose="020B0604020202020204" pitchFamily="34" charset="0"/>
                <a:ea typeface="Arial" panose="020B0604020202020204" pitchFamily="34" charset="0"/>
              </a:rPr>
              <a:t>Deans/ Chairs Review Proof due by</a:t>
            </a:r>
            <a:endParaRPr lang="en-US" sz="1050" dirty="0">
              <a:latin typeface="Arial" panose="020B0604020202020204" pitchFamily="34" charset="0"/>
              <a:ea typeface="Arial" panose="020B0604020202020204" pitchFamily="34" charset="0"/>
            </a:endParaRPr>
          </a:p>
          <a:p>
            <a:pPr indent="-114300" algn="ctr"/>
            <a:r>
              <a:rPr lang="en-US" sz="1050" dirty="0">
                <a:solidFill>
                  <a:srgbClr val="BF8F00"/>
                </a:solidFill>
                <a:latin typeface="Arial" panose="020B0604020202020204" pitchFamily="34" charset="0"/>
                <a:ea typeface="Arial" panose="020B0604020202020204" pitchFamily="34" charset="0"/>
              </a:rPr>
              <a:t> 4:30 pm to ISS</a:t>
            </a:r>
            <a:endParaRPr lang="en-US" sz="1050" dirty="0">
              <a:latin typeface="Arial" panose="020B0604020202020204" pitchFamily="34" charset="0"/>
              <a:ea typeface="Arial" panose="020B0604020202020204" pitchFamily="34" charset="0"/>
            </a:endParaRPr>
          </a:p>
          <a:p>
            <a:pPr algn="ctr"/>
            <a:r>
              <a:rPr lang="en-US" sz="1200" dirty="0">
                <a:solidFill>
                  <a:srgbClr val="BF8F00"/>
                </a:solidFill>
                <a:latin typeface="Arial" panose="020B0604020202020204" pitchFamily="34" charset="0"/>
                <a:ea typeface="Arial" panose="020B0604020202020204" pitchFamily="34" charset="0"/>
              </a:rPr>
              <a:t/>
            </a:r>
            <a:br>
              <a:rPr lang="en-US" sz="1200" dirty="0">
                <a:solidFill>
                  <a:srgbClr val="BF8F00"/>
                </a:solidFill>
                <a:latin typeface="Arial" panose="020B0604020202020204" pitchFamily="34" charset="0"/>
                <a:ea typeface="Arial" panose="020B0604020202020204" pitchFamily="34" charset="0"/>
              </a:rPr>
            </a:br>
            <a:endParaRPr lang="en-US" sz="1200" dirty="0">
              <a:latin typeface="Arial" panose="020B0604020202020204" pitchFamily="34" charset="0"/>
              <a:ea typeface="Arial" panose="020B0604020202020204" pitchFamily="34" charset="0"/>
            </a:endParaRPr>
          </a:p>
          <a:p>
            <a:r>
              <a:rPr lang="en-US" sz="1200" dirty="0">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p:txBody>
      </p:sp>
      <p:sp>
        <p:nvSpPr>
          <p:cNvPr id="3" name="Rectangle 2"/>
          <p:cNvSpPr/>
          <p:nvPr/>
        </p:nvSpPr>
        <p:spPr>
          <a:xfrm>
            <a:off x="5026850" y="1808387"/>
            <a:ext cx="1595675" cy="1569660"/>
          </a:xfrm>
          <a:prstGeom prst="rect">
            <a:avLst/>
          </a:prstGeom>
        </p:spPr>
        <p:txBody>
          <a:bodyPr wrap="square">
            <a:spAutoFit/>
          </a:bodyPr>
          <a:lstStyle/>
          <a:p>
            <a:pPr algn="ctr"/>
            <a:r>
              <a:rPr lang="en-US" sz="1050" b="1" dirty="0" smtClean="0">
                <a:solidFill>
                  <a:srgbClr val="800000"/>
                </a:solidFill>
                <a:latin typeface="Arial" panose="020B0604020202020204" pitchFamily="34" charset="0"/>
                <a:ea typeface="Arial" panose="020B0604020202020204" pitchFamily="34" charset="0"/>
              </a:rPr>
              <a:t>February 17-March 1</a:t>
            </a:r>
            <a:endParaRPr lang="en-US" sz="1050" dirty="0" smtClean="0">
              <a:latin typeface="Arial" panose="020B0604020202020204" pitchFamily="34" charset="0"/>
              <a:ea typeface="Arial" panose="020B0604020202020204" pitchFamily="34" charset="0"/>
            </a:endParaRPr>
          </a:p>
          <a:p>
            <a:pPr algn="ctr"/>
            <a:r>
              <a:rPr lang="en-US" sz="1050" dirty="0" smtClean="0">
                <a:solidFill>
                  <a:srgbClr val="800000"/>
                </a:solidFill>
                <a:latin typeface="Arial" panose="020B0604020202020204" pitchFamily="34" charset="0"/>
                <a:ea typeface="Arial" panose="020B0604020202020204" pitchFamily="34" charset="0"/>
              </a:rPr>
              <a:t>ISS updates Colleague</a:t>
            </a:r>
            <a:endParaRPr lang="en-US" sz="1050" dirty="0" smtClean="0">
              <a:latin typeface="Arial" panose="020B0604020202020204" pitchFamily="34" charset="0"/>
              <a:ea typeface="Arial" panose="020B0604020202020204" pitchFamily="34" charset="0"/>
            </a:endParaRPr>
          </a:p>
          <a:p>
            <a:pPr algn="ctr"/>
            <a:r>
              <a:rPr lang="en-US" sz="1050" dirty="0" smtClean="0">
                <a:solidFill>
                  <a:srgbClr val="800000"/>
                </a:solidFill>
                <a:latin typeface="Arial" panose="020B0604020202020204" pitchFamily="34" charset="0"/>
                <a:ea typeface="Arial" panose="020B0604020202020204" pitchFamily="34" charset="0"/>
              </a:rPr>
              <a:t> </a:t>
            </a:r>
            <a:endParaRPr lang="en-US" sz="1050" dirty="0" smtClean="0">
              <a:latin typeface="Arial" panose="020B0604020202020204" pitchFamily="34" charset="0"/>
              <a:ea typeface="Arial" panose="020B0604020202020204" pitchFamily="34" charset="0"/>
            </a:endParaRPr>
          </a:p>
          <a:p>
            <a:pPr algn="ctr"/>
            <a:r>
              <a:rPr lang="en-US" sz="1050" b="1" dirty="0" smtClean="0">
                <a:solidFill>
                  <a:srgbClr val="800000"/>
                </a:solidFill>
                <a:latin typeface="Arial" panose="020B0604020202020204" pitchFamily="34" charset="0"/>
                <a:ea typeface="Arial" panose="020B0604020202020204" pitchFamily="34" charset="0"/>
              </a:rPr>
              <a:t>March 15</a:t>
            </a:r>
            <a:endParaRPr lang="en-US" sz="1050" dirty="0" smtClean="0">
              <a:latin typeface="Arial" panose="020B0604020202020204" pitchFamily="34" charset="0"/>
              <a:ea typeface="Arial" panose="020B0604020202020204" pitchFamily="34" charset="0"/>
            </a:endParaRPr>
          </a:p>
          <a:p>
            <a:pPr algn="ctr"/>
            <a:r>
              <a:rPr lang="en-US" sz="1050" dirty="0" smtClean="0">
                <a:solidFill>
                  <a:srgbClr val="800000"/>
                </a:solidFill>
                <a:latin typeface="Arial" panose="020B0604020202020204" pitchFamily="34" charset="0"/>
                <a:ea typeface="Arial" panose="020B0604020202020204" pitchFamily="34" charset="0"/>
              </a:rPr>
              <a:t>Final Class Schedule provided to Community Relations</a:t>
            </a:r>
          </a:p>
          <a:p>
            <a:pPr algn="ctr"/>
            <a:endParaRPr lang="en-US" sz="1050" dirty="0" smtClean="0">
              <a:latin typeface="Arial" panose="020B0604020202020204" pitchFamily="34" charset="0"/>
              <a:ea typeface="Arial" panose="020B0604020202020204" pitchFamily="34" charset="0"/>
            </a:endParaRPr>
          </a:p>
          <a:p>
            <a:endParaRPr lang="en-US" sz="1200" dirty="0">
              <a:effectLst/>
              <a:latin typeface="Arial" panose="020B0604020202020204" pitchFamily="34" charset="0"/>
              <a:ea typeface="Arial" panose="020B0604020202020204" pitchFamily="34" charset="0"/>
            </a:endParaRPr>
          </a:p>
        </p:txBody>
      </p:sp>
      <p:sp>
        <p:nvSpPr>
          <p:cNvPr id="4" name="Rectangle 3"/>
          <p:cNvSpPr/>
          <p:nvPr/>
        </p:nvSpPr>
        <p:spPr>
          <a:xfrm>
            <a:off x="7069237" y="2617850"/>
            <a:ext cx="1956776" cy="1446550"/>
          </a:xfrm>
          <a:prstGeom prst="rect">
            <a:avLst/>
          </a:prstGeom>
        </p:spPr>
        <p:txBody>
          <a:bodyPr wrap="square">
            <a:spAutoFit/>
          </a:bodyPr>
          <a:lstStyle/>
          <a:p>
            <a:pPr algn="ctr"/>
            <a:r>
              <a:rPr lang="en-US" b="1" dirty="0">
                <a:solidFill>
                  <a:srgbClr val="404040"/>
                </a:solidFill>
                <a:latin typeface="Arial" panose="020B0604020202020204" pitchFamily="34" charset="0"/>
                <a:ea typeface="Arial" panose="020B0604020202020204" pitchFamily="34" charset="0"/>
              </a:rPr>
              <a:t>Schedule Available</a:t>
            </a:r>
            <a:endParaRPr lang="en-US" sz="1100" dirty="0">
              <a:latin typeface="Arial" panose="020B0604020202020204" pitchFamily="34" charset="0"/>
              <a:ea typeface="Arial" panose="020B0604020202020204" pitchFamily="34" charset="0"/>
            </a:endParaRPr>
          </a:p>
          <a:p>
            <a:pPr algn="ctr"/>
            <a:r>
              <a:rPr lang="en-US" b="1" dirty="0">
                <a:solidFill>
                  <a:srgbClr val="404040"/>
                </a:solidFill>
                <a:latin typeface="Arial" panose="020B0604020202020204" pitchFamily="34" charset="0"/>
                <a:ea typeface="Arial" panose="020B0604020202020204" pitchFamily="34" charset="0"/>
              </a:rPr>
              <a:t> </a:t>
            </a:r>
            <a:endParaRPr lang="en-US" sz="1100" dirty="0">
              <a:latin typeface="Arial" panose="020B0604020202020204" pitchFamily="34" charset="0"/>
              <a:ea typeface="Arial" panose="020B0604020202020204" pitchFamily="34" charset="0"/>
            </a:endParaRPr>
          </a:p>
          <a:p>
            <a:pPr algn="ctr"/>
            <a:r>
              <a:rPr lang="en-US" sz="1200" b="1" dirty="0" smtClean="0">
                <a:solidFill>
                  <a:srgbClr val="404040"/>
                </a:solidFill>
                <a:latin typeface="Arial" panose="020B0604020202020204" pitchFamily="34" charset="0"/>
                <a:ea typeface="Arial" panose="020B0604020202020204" pitchFamily="34" charset="0"/>
              </a:rPr>
              <a:t>March 19</a:t>
            </a:r>
            <a:endParaRPr lang="en-US" sz="1100" dirty="0">
              <a:latin typeface="Arial" panose="020B0604020202020204" pitchFamily="34" charset="0"/>
              <a:ea typeface="Arial" panose="020B0604020202020204" pitchFamily="34" charset="0"/>
            </a:endParaRPr>
          </a:p>
          <a:p>
            <a:pPr algn="ctr"/>
            <a:r>
              <a:rPr lang="en-US" sz="1200" dirty="0">
                <a:solidFill>
                  <a:srgbClr val="404040"/>
                </a:solidFill>
                <a:latin typeface="Arial" panose="020B0604020202020204" pitchFamily="34" charset="0"/>
                <a:ea typeface="Arial" panose="020B0604020202020204" pitchFamily="34" charset="0"/>
              </a:rPr>
              <a:t>Schedule Available online</a:t>
            </a:r>
            <a:endParaRPr lang="en-US" sz="1100" dirty="0">
              <a:latin typeface="Arial" panose="020B0604020202020204" pitchFamily="34" charset="0"/>
              <a:ea typeface="Arial" panose="020B0604020202020204" pitchFamily="34" charset="0"/>
            </a:endParaRPr>
          </a:p>
          <a:p>
            <a:pPr algn="ctr"/>
            <a:r>
              <a:rPr lang="en-US" sz="1200" dirty="0">
                <a:solidFill>
                  <a:srgbClr val="404040"/>
                </a:solidFill>
                <a:latin typeface="Arial" panose="020B0604020202020204" pitchFamily="34" charset="0"/>
                <a:ea typeface="Arial" panose="020B0604020202020204" pitchFamily="34" charset="0"/>
              </a:rPr>
              <a:t> </a:t>
            </a:r>
            <a:endParaRPr lang="en-US" sz="1100" dirty="0">
              <a:latin typeface="Arial" panose="020B0604020202020204" pitchFamily="34" charset="0"/>
              <a:ea typeface="Arial" panose="020B0604020202020204" pitchFamily="34" charset="0"/>
            </a:endParaRPr>
          </a:p>
          <a:p>
            <a:pPr algn="ctr"/>
            <a:r>
              <a:rPr lang="en-US" sz="1200" b="1" dirty="0" smtClean="0">
                <a:solidFill>
                  <a:srgbClr val="404040"/>
                </a:solidFill>
                <a:latin typeface="Arial" panose="020B0604020202020204" pitchFamily="34" charset="0"/>
                <a:ea typeface="Arial" panose="020B0604020202020204" pitchFamily="34" charset="0"/>
              </a:rPr>
              <a:t>April 26</a:t>
            </a:r>
            <a:endParaRPr lang="en-US" sz="1100" dirty="0">
              <a:latin typeface="Arial" panose="020B0604020202020204" pitchFamily="34" charset="0"/>
              <a:ea typeface="Arial" panose="020B0604020202020204" pitchFamily="34" charset="0"/>
            </a:endParaRPr>
          </a:p>
          <a:p>
            <a:pPr algn="ctr"/>
            <a:r>
              <a:rPr lang="en-US" sz="1200" dirty="0">
                <a:solidFill>
                  <a:srgbClr val="404040"/>
                </a:solidFill>
                <a:latin typeface="Arial" panose="020B0604020202020204" pitchFamily="34" charset="0"/>
                <a:ea typeface="Arial" panose="020B0604020202020204" pitchFamily="34" charset="0"/>
              </a:rPr>
              <a:t>Registration Begins</a:t>
            </a:r>
            <a:endParaRPr lang="en-US" sz="1100" dirty="0">
              <a:effectLst/>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cxnSp>
        <p:nvCxnSpPr>
          <p:cNvPr id="127" name="Google Shape;127;p20"/>
          <p:cNvCxnSpPr/>
          <p:nvPr/>
        </p:nvCxnSpPr>
        <p:spPr>
          <a:xfrm>
            <a:off x="862075" y="1249775"/>
            <a:ext cx="7804500" cy="0"/>
          </a:xfrm>
          <a:prstGeom prst="straightConnector1">
            <a:avLst/>
          </a:prstGeom>
          <a:noFill/>
          <a:ln w="28575" cap="flat" cmpd="sng">
            <a:solidFill>
              <a:srgbClr val="BF9000"/>
            </a:solidFill>
            <a:prstDash val="solid"/>
            <a:round/>
            <a:headEnd type="none" w="sm" len="sm"/>
            <a:tailEnd type="none" w="sm" len="sm"/>
          </a:ln>
        </p:spPr>
      </p:cxnSp>
      <p:sp>
        <p:nvSpPr>
          <p:cNvPr id="128" name="Google Shape;128;p20"/>
          <p:cNvSpPr txBox="1"/>
          <p:nvPr/>
        </p:nvSpPr>
        <p:spPr>
          <a:xfrm>
            <a:off x="775250" y="595075"/>
            <a:ext cx="8503200" cy="57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85200C"/>
              </a:buClr>
              <a:buSzPts val="3600"/>
              <a:buFont typeface="Helvetica Neue"/>
              <a:buNone/>
            </a:pPr>
            <a:r>
              <a:rPr lang="en" sz="3600" b="0" i="0" u="none" strike="noStrike" cap="none" dirty="0">
                <a:solidFill>
                  <a:srgbClr val="85200C"/>
                </a:solidFill>
                <a:latin typeface="Helvetica Neue"/>
                <a:ea typeface="Helvetica Neue"/>
                <a:cs typeface="Helvetica Neue"/>
                <a:sym typeface="Helvetica Neue"/>
              </a:rPr>
              <a:t>Timeline: </a:t>
            </a:r>
            <a:r>
              <a:rPr lang="en" sz="3600" b="1" i="0" u="none" strike="noStrike" cap="none" dirty="0" smtClean="0">
                <a:solidFill>
                  <a:srgbClr val="434343"/>
                </a:solidFill>
                <a:latin typeface="Helvetica Neue"/>
                <a:ea typeface="Helvetica Neue"/>
                <a:cs typeface="Helvetica Neue"/>
                <a:sym typeface="Helvetica Neue"/>
              </a:rPr>
              <a:t>Fall 2021</a:t>
            </a:r>
            <a:endParaRPr dirty="0"/>
          </a:p>
        </p:txBody>
      </p:sp>
      <p:cxnSp>
        <p:nvCxnSpPr>
          <p:cNvPr id="129" name="Google Shape;129;p20"/>
          <p:cNvCxnSpPr/>
          <p:nvPr/>
        </p:nvCxnSpPr>
        <p:spPr>
          <a:xfrm rot="-5400000" flipH="1">
            <a:off x="-559125" y="3349750"/>
            <a:ext cx="2929800" cy="600"/>
          </a:xfrm>
          <a:prstGeom prst="bentConnector3">
            <a:avLst>
              <a:gd name="adj1" fmla="val 50000"/>
            </a:avLst>
          </a:prstGeom>
          <a:noFill/>
          <a:ln w="28575" cap="flat" cmpd="sng">
            <a:solidFill>
              <a:schemeClr val="accent5"/>
            </a:solidFill>
            <a:prstDash val="solid"/>
            <a:round/>
            <a:headEnd type="diamond" w="med" len="med"/>
            <a:tailEnd type="diamond" w="med" len="med"/>
          </a:ln>
        </p:spPr>
      </p:cxnSp>
      <p:sp>
        <p:nvSpPr>
          <p:cNvPr id="130" name="Google Shape;130;p20"/>
          <p:cNvSpPr/>
          <p:nvPr/>
        </p:nvSpPr>
        <p:spPr>
          <a:xfrm>
            <a:off x="620475" y="2789425"/>
            <a:ext cx="570600" cy="5706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0"/>
          <p:cNvSpPr txBox="1"/>
          <p:nvPr/>
        </p:nvSpPr>
        <p:spPr>
          <a:xfrm>
            <a:off x="620400" y="2789425"/>
            <a:ext cx="570600" cy="57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 sz="3000" b="1" i="0" u="none" strike="noStrike" cap="none">
                <a:solidFill>
                  <a:srgbClr val="FFFFFF"/>
                </a:solidFill>
                <a:latin typeface="Helvetica Neue"/>
                <a:ea typeface="Helvetica Neue"/>
                <a:cs typeface="Helvetica Neue"/>
                <a:sym typeface="Helvetica Neue"/>
              </a:rPr>
              <a:t>1</a:t>
            </a:r>
            <a:endParaRPr/>
          </a:p>
        </p:txBody>
      </p:sp>
      <p:cxnSp>
        <p:nvCxnSpPr>
          <p:cNvPr id="132" name="Google Shape;132;p20"/>
          <p:cNvCxnSpPr/>
          <p:nvPr/>
        </p:nvCxnSpPr>
        <p:spPr>
          <a:xfrm rot="-5400000" flipH="1">
            <a:off x="1396288" y="3349750"/>
            <a:ext cx="2929800" cy="600"/>
          </a:xfrm>
          <a:prstGeom prst="bentConnector3">
            <a:avLst>
              <a:gd name="adj1" fmla="val 50000"/>
            </a:avLst>
          </a:prstGeom>
          <a:noFill/>
          <a:ln w="28575" cap="flat" cmpd="sng">
            <a:solidFill>
              <a:srgbClr val="BF9000"/>
            </a:solidFill>
            <a:prstDash val="solid"/>
            <a:round/>
            <a:headEnd type="diamond" w="med" len="med"/>
            <a:tailEnd type="diamond" w="med" len="med"/>
          </a:ln>
        </p:spPr>
      </p:cxnSp>
      <p:sp>
        <p:nvSpPr>
          <p:cNvPr id="133" name="Google Shape;133;p20"/>
          <p:cNvSpPr/>
          <p:nvPr/>
        </p:nvSpPr>
        <p:spPr>
          <a:xfrm>
            <a:off x="2575888" y="2789425"/>
            <a:ext cx="570600" cy="570600"/>
          </a:xfrm>
          <a:prstGeom prst="ellipse">
            <a:avLst/>
          </a:pr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0"/>
          <p:cNvSpPr txBox="1"/>
          <p:nvPr/>
        </p:nvSpPr>
        <p:spPr>
          <a:xfrm>
            <a:off x="2575888" y="2789425"/>
            <a:ext cx="570600" cy="57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 sz="3000" b="1" i="0" u="none" strike="noStrike" cap="none">
                <a:solidFill>
                  <a:srgbClr val="FFFFFF"/>
                </a:solidFill>
                <a:latin typeface="Helvetica Neue"/>
                <a:ea typeface="Helvetica Neue"/>
                <a:cs typeface="Helvetica Neue"/>
                <a:sym typeface="Helvetica Neue"/>
              </a:rPr>
              <a:t>2</a:t>
            </a:r>
            <a:endParaRPr/>
          </a:p>
        </p:txBody>
      </p:sp>
      <p:cxnSp>
        <p:nvCxnSpPr>
          <p:cNvPr id="135" name="Google Shape;135;p20"/>
          <p:cNvCxnSpPr/>
          <p:nvPr/>
        </p:nvCxnSpPr>
        <p:spPr>
          <a:xfrm rot="-5400000" flipH="1">
            <a:off x="3367675" y="3349750"/>
            <a:ext cx="2929800" cy="600"/>
          </a:xfrm>
          <a:prstGeom prst="bentConnector3">
            <a:avLst>
              <a:gd name="adj1" fmla="val 50000"/>
            </a:avLst>
          </a:prstGeom>
          <a:noFill/>
          <a:ln w="28575" cap="flat" cmpd="sng">
            <a:solidFill>
              <a:srgbClr val="85200C"/>
            </a:solidFill>
            <a:prstDash val="solid"/>
            <a:round/>
            <a:headEnd type="diamond" w="med" len="med"/>
            <a:tailEnd type="diamond" w="med" len="med"/>
          </a:ln>
        </p:spPr>
      </p:cxnSp>
      <p:sp>
        <p:nvSpPr>
          <p:cNvPr id="136" name="Google Shape;136;p20"/>
          <p:cNvSpPr/>
          <p:nvPr/>
        </p:nvSpPr>
        <p:spPr>
          <a:xfrm>
            <a:off x="4531325" y="2789425"/>
            <a:ext cx="570600" cy="570600"/>
          </a:xfrm>
          <a:prstGeom prst="ellipse">
            <a:avLst/>
          </a:prstGeom>
          <a:solidFill>
            <a:srgbClr val="8520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0"/>
          <p:cNvSpPr txBox="1"/>
          <p:nvPr/>
        </p:nvSpPr>
        <p:spPr>
          <a:xfrm>
            <a:off x="4531325" y="2789425"/>
            <a:ext cx="570600" cy="57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 sz="3000" b="1" i="0" u="none" strike="noStrike" cap="none">
                <a:solidFill>
                  <a:srgbClr val="FFFFFF"/>
                </a:solidFill>
                <a:latin typeface="Helvetica Neue"/>
                <a:ea typeface="Helvetica Neue"/>
                <a:cs typeface="Helvetica Neue"/>
                <a:sym typeface="Helvetica Neue"/>
              </a:rPr>
              <a:t>3</a:t>
            </a:r>
            <a:endParaRPr/>
          </a:p>
        </p:txBody>
      </p:sp>
      <p:cxnSp>
        <p:nvCxnSpPr>
          <p:cNvPr id="138" name="Google Shape;138;p20"/>
          <p:cNvCxnSpPr/>
          <p:nvPr/>
        </p:nvCxnSpPr>
        <p:spPr>
          <a:xfrm rot="-5400000" flipH="1">
            <a:off x="5339050" y="3349750"/>
            <a:ext cx="2929800" cy="600"/>
          </a:xfrm>
          <a:prstGeom prst="bentConnector3">
            <a:avLst>
              <a:gd name="adj1" fmla="val 50000"/>
            </a:avLst>
          </a:prstGeom>
          <a:noFill/>
          <a:ln w="28575" cap="flat" cmpd="sng">
            <a:solidFill>
              <a:srgbClr val="666666"/>
            </a:solidFill>
            <a:prstDash val="solid"/>
            <a:round/>
            <a:headEnd type="diamond" w="med" len="med"/>
            <a:tailEnd type="diamond" w="med" len="med"/>
          </a:ln>
        </p:spPr>
      </p:cxnSp>
      <p:sp>
        <p:nvSpPr>
          <p:cNvPr id="139" name="Google Shape;139;p20"/>
          <p:cNvSpPr/>
          <p:nvPr/>
        </p:nvSpPr>
        <p:spPr>
          <a:xfrm>
            <a:off x="6518650" y="2789425"/>
            <a:ext cx="570600" cy="570600"/>
          </a:xfrm>
          <a:prstGeom prst="ellipse">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0"/>
          <p:cNvSpPr txBox="1"/>
          <p:nvPr/>
        </p:nvSpPr>
        <p:spPr>
          <a:xfrm>
            <a:off x="6518650" y="2789425"/>
            <a:ext cx="570600" cy="57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 sz="3000" b="1" i="0" u="none" strike="noStrike" cap="none">
                <a:solidFill>
                  <a:srgbClr val="FFFFFF"/>
                </a:solidFill>
                <a:latin typeface="Helvetica Neue"/>
                <a:ea typeface="Helvetica Neue"/>
                <a:cs typeface="Helvetica Neue"/>
                <a:sym typeface="Helvetica Neue"/>
              </a:rPr>
              <a:t>✓</a:t>
            </a:r>
            <a:endParaRPr/>
          </a:p>
        </p:txBody>
      </p:sp>
      <p:sp>
        <p:nvSpPr>
          <p:cNvPr id="141" name="Google Shape;141;p20"/>
          <p:cNvSpPr/>
          <p:nvPr/>
        </p:nvSpPr>
        <p:spPr>
          <a:xfrm>
            <a:off x="853675" y="1371525"/>
            <a:ext cx="1988700" cy="287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0"/>
          <p:cNvSpPr/>
          <p:nvPr/>
        </p:nvSpPr>
        <p:spPr>
          <a:xfrm>
            <a:off x="2842975" y="1371525"/>
            <a:ext cx="1988700" cy="287700"/>
          </a:xfrm>
          <a:prstGeom prst="rect">
            <a:avLst/>
          </a:pr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0"/>
          <p:cNvSpPr/>
          <p:nvPr/>
        </p:nvSpPr>
        <p:spPr>
          <a:xfrm>
            <a:off x="4831675" y="1371525"/>
            <a:ext cx="1988700" cy="287700"/>
          </a:xfrm>
          <a:prstGeom prst="rect">
            <a:avLst/>
          </a:prstGeom>
          <a:solidFill>
            <a:srgbClr val="8520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0"/>
          <p:cNvSpPr/>
          <p:nvPr/>
        </p:nvSpPr>
        <p:spPr>
          <a:xfrm>
            <a:off x="6804250" y="1371525"/>
            <a:ext cx="1878300" cy="2877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0"/>
          <p:cNvSpPr txBox="1"/>
          <p:nvPr/>
        </p:nvSpPr>
        <p:spPr>
          <a:xfrm>
            <a:off x="854275" y="1333875"/>
            <a:ext cx="1988700" cy="32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400"/>
              <a:buFont typeface="Helvetica Neue"/>
              <a:buNone/>
            </a:pPr>
            <a:r>
              <a:rPr lang="en" sz="1400" b="0" i="0" u="none" strike="noStrike" cap="none" dirty="0">
                <a:solidFill>
                  <a:srgbClr val="FFFFFF"/>
                </a:solidFill>
                <a:latin typeface="Helvetica Neue"/>
                <a:ea typeface="Helvetica Neue"/>
                <a:cs typeface="Helvetica Neue"/>
                <a:sym typeface="Helvetica Neue"/>
              </a:rPr>
              <a:t>PHASE 1</a:t>
            </a:r>
            <a:endParaRPr dirty="0"/>
          </a:p>
        </p:txBody>
      </p:sp>
      <p:sp>
        <p:nvSpPr>
          <p:cNvPr id="146" name="Google Shape;146;p20"/>
          <p:cNvSpPr txBox="1"/>
          <p:nvPr/>
        </p:nvSpPr>
        <p:spPr>
          <a:xfrm>
            <a:off x="2842975" y="1333875"/>
            <a:ext cx="1988700" cy="32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400"/>
              <a:buFont typeface="Helvetica Neue"/>
              <a:buNone/>
            </a:pPr>
            <a:r>
              <a:rPr lang="en" sz="1400" b="0" i="0" u="none" strike="noStrike" cap="none">
                <a:solidFill>
                  <a:srgbClr val="FFFFFF"/>
                </a:solidFill>
                <a:latin typeface="Helvetica Neue"/>
                <a:ea typeface="Helvetica Neue"/>
                <a:cs typeface="Helvetica Neue"/>
                <a:sym typeface="Helvetica Neue"/>
              </a:rPr>
              <a:t>PHASE 2</a:t>
            </a:r>
            <a:endParaRPr/>
          </a:p>
        </p:txBody>
      </p:sp>
      <p:sp>
        <p:nvSpPr>
          <p:cNvPr id="147" name="Google Shape;147;p20"/>
          <p:cNvSpPr txBox="1"/>
          <p:nvPr/>
        </p:nvSpPr>
        <p:spPr>
          <a:xfrm>
            <a:off x="4832275" y="1333875"/>
            <a:ext cx="1988700" cy="32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400"/>
              <a:buFont typeface="Helvetica Neue"/>
              <a:buNone/>
            </a:pPr>
            <a:r>
              <a:rPr lang="en" sz="1400" b="0" i="0" u="none" strike="noStrike" cap="none">
                <a:solidFill>
                  <a:srgbClr val="FFFFFF"/>
                </a:solidFill>
                <a:latin typeface="Helvetica Neue"/>
                <a:ea typeface="Helvetica Neue"/>
                <a:cs typeface="Helvetica Neue"/>
                <a:sym typeface="Helvetica Neue"/>
              </a:rPr>
              <a:t>PHASE 3</a:t>
            </a:r>
            <a:endParaRPr/>
          </a:p>
        </p:txBody>
      </p:sp>
      <p:sp>
        <p:nvSpPr>
          <p:cNvPr id="148" name="Google Shape;148;p20"/>
          <p:cNvSpPr txBox="1"/>
          <p:nvPr/>
        </p:nvSpPr>
        <p:spPr>
          <a:xfrm>
            <a:off x="6804425" y="1333875"/>
            <a:ext cx="1878300" cy="32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400"/>
              <a:buFont typeface="Helvetica Neue"/>
              <a:buNone/>
            </a:pPr>
            <a:r>
              <a:rPr lang="en" sz="1400" b="0" i="0" u="none" strike="noStrike" cap="none">
                <a:solidFill>
                  <a:srgbClr val="FFFFFF"/>
                </a:solidFill>
                <a:latin typeface="Helvetica Neue"/>
                <a:ea typeface="Helvetica Neue"/>
                <a:cs typeface="Helvetica Neue"/>
                <a:sym typeface="Helvetica Neue"/>
              </a:rPr>
              <a:t>FINAL</a:t>
            </a:r>
            <a:endParaRPr/>
          </a:p>
        </p:txBody>
      </p:sp>
      <p:sp>
        <p:nvSpPr>
          <p:cNvPr id="149" name="Google Shape;149;p20"/>
          <p:cNvSpPr txBox="1"/>
          <p:nvPr/>
        </p:nvSpPr>
        <p:spPr>
          <a:xfrm>
            <a:off x="905475" y="1704775"/>
            <a:ext cx="1852627" cy="3272700"/>
          </a:xfrm>
          <a:prstGeom prst="rect">
            <a:avLst/>
          </a:prstGeom>
          <a:noFill/>
          <a:ln>
            <a:noFill/>
          </a:ln>
        </p:spPr>
        <p:txBody>
          <a:bodyPr spcFirstLastPara="1" wrap="square" lIns="91425" tIns="91425" rIns="91425" bIns="91425" anchor="t" anchorCtr="0">
            <a:noAutofit/>
          </a:bodyPr>
          <a:lstStyle/>
          <a:p>
            <a:r>
              <a:rPr lang="en-US" sz="1050" b="1" dirty="0" smtClean="0">
                <a:solidFill>
                  <a:srgbClr val="0096A7"/>
                </a:solidFill>
              </a:rPr>
              <a:t>December 4</a:t>
            </a:r>
            <a:r>
              <a:rPr lang="en-US" sz="1050" b="1" dirty="0" smtClean="0">
                <a:solidFill>
                  <a:srgbClr val="0096A7"/>
                </a:solidFill>
              </a:rPr>
              <a:t>–December 18</a:t>
            </a:r>
            <a:endParaRPr lang="en-US" sz="1050" dirty="0">
              <a:solidFill>
                <a:srgbClr val="0096A7"/>
              </a:solidFill>
            </a:endParaRPr>
          </a:p>
          <a:p>
            <a:pPr indent="-182880" algn="ctr"/>
            <a:r>
              <a:rPr lang="en-US" sz="1050" dirty="0">
                <a:solidFill>
                  <a:srgbClr val="0096A7"/>
                </a:solidFill>
              </a:rPr>
              <a:t>Proto </a:t>
            </a:r>
            <a:r>
              <a:rPr lang="en-US" sz="1050" dirty="0" smtClean="0">
                <a:solidFill>
                  <a:srgbClr val="0096A7"/>
                </a:solidFill>
              </a:rPr>
              <a:t>Available</a:t>
            </a:r>
          </a:p>
          <a:p>
            <a:pPr indent="-182880" algn="ctr"/>
            <a:endParaRPr lang="en-US" sz="500" dirty="0"/>
          </a:p>
          <a:p>
            <a:pPr algn="ctr"/>
            <a:r>
              <a:rPr lang="en-US" sz="1050" b="1" dirty="0" smtClean="0">
                <a:solidFill>
                  <a:srgbClr val="0096A7"/>
                </a:solidFill>
              </a:rPr>
              <a:t>December 4</a:t>
            </a:r>
            <a:endParaRPr lang="en-US" sz="1050" dirty="0">
              <a:solidFill>
                <a:srgbClr val="0096A7"/>
              </a:solidFill>
            </a:endParaRPr>
          </a:p>
          <a:p>
            <a:pPr algn="ctr"/>
            <a:r>
              <a:rPr lang="en-US" sz="1050" dirty="0">
                <a:solidFill>
                  <a:srgbClr val="0096A7"/>
                </a:solidFill>
              </a:rPr>
              <a:t>Schools AND Centers begin building the Fall </a:t>
            </a:r>
            <a:r>
              <a:rPr lang="en-US" sz="1050" dirty="0" smtClean="0">
                <a:solidFill>
                  <a:srgbClr val="0096A7"/>
                </a:solidFill>
              </a:rPr>
              <a:t>2021 </a:t>
            </a:r>
            <a:r>
              <a:rPr lang="en-US" sz="1050" dirty="0">
                <a:solidFill>
                  <a:srgbClr val="0096A7"/>
                </a:solidFill>
              </a:rPr>
              <a:t>Schedule</a:t>
            </a:r>
          </a:p>
          <a:p>
            <a:r>
              <a:rPr lang="en-US" dirty="0"/>
              <a:t> </a:t>
            </a:r>
          </a:p>
          <a:p>
            <a:r>
              <a:rPr lang="en-US" dirty="0"/>
              <a:t> </a:t>
            </a:r>
          </a:p>
        </p:txBody>
      </p:sp>
      <p:sp>
        <p:nvSpPr>
          <p:cNvPr id="28" name="Text Box 39"/>
          <p:cNvSpPr txBox="1"/>
          <p:nvPr/>
        </p:nvSpPr>
        <p:spPr>
          <a:xfrm>
            <a:off x="1100050" y="2852172"/>
            <a:ext cx="1417601" cy="86130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smtClean="0">
                <a:solidFill>
                  <a:srgbClr val="0096A7"/>
                </a:solidFill>
                <a:effectLst/>
                <a:latin typeface="Arial" panose="020B0604020202020204" pitchFamily="34" charset="0"/>
                <a:ea typeface="Arial" panose="020B0604020202020204" pitchFamily="34" charset="0"/>
              </a:rPr>
              <a:t>December 18</a:t>
            </a:r>
            <a:endParaRPr lang="en-US" sz="1050" dirty="0">
              <a:solidFill>
                <a:srgbClr val="0096A7"/>
              </a:solidFill>
              <a:effectLst/>
              <a:latin typeface="Arial" panose="020B0604020202020204" pitchFamily="34" charset="0"/>
              <a:ea typeface="Arial" panose="020B0604020202020204" pitchFamily="34" charset="0"/>
            </a:endParaRPr>
          </a:p>
          <a:p>
            <a:pPr marL="0" marR="0" algn="ctr">
              <a:spcBef>
                <a:spcPts val="0"/>
              </a:spcBef>
              <a:spcAft>
                <a:spcPts val="0"/>
              </a:spcAft>
            </a:pPr>
            <a:r>
              <a:rPr lang="en-US" sz="1050" dirty="0">
                <a:solidFill>
                  <a:srgbClr val="0096A7"/>
                </a:solidFill>
                <a:effectLst/>
                <a:latin typeface="Arial" panose="020B0604020202020204" pitchFamily="34" charset="0"/>
                <a:ea typeface="Arial" panose="020B0604020202020204" pitchFamily="34" charset="0"/>
              </a:rPr>
              <a:t>Centers send GE courses to ISS for </a:t>
            </a:r>
            <a:r>
              <a:rPr lang="en-US" sz="1050" dirty="0" smtClean="0">
                <a:solidFill>
                  <a:srgbClr val="0096A7"/>
                </a:solidFill>
                <a:effectLst/>
                <a:latin typeface="Arial" panose="020B0604020202020204" pitchFamily="34" charset="0"/>
                <a:ea typeface="Arial" panose="020B0604020202020204" pitchFamily="34" charset="0"/>
              </a:rPr>
              <a:t>input</a:t>
            </a:r>
            <a:r>
              <a:rPr lang="en-US" sz="1050" dirty="0">
                <a:effectLst/>
                <a:latin typeface="Arial" panose="020B0604020202020204" pitchFamily="34" charset="0"/>
                <a:ea typeface="Arial" panose="020B0604020202020204" pitchFamily="34" charset="0"/>
              </a:rPr>
              <a:t> </a:t>
            </a:r>
            <a:endParaRPr lang="en-US" sz="1050" dirty="0" smtClean="0">
              <a:effectLst/>
              <a:latin typeface="Arial" panose="020B0604020202020204" pitchFamily="34" charset="0"/>
              <a:ea typeface="Arial" panose="020B0604020202020204" pitchFamily="34" charset="0"/>
            </a:endParaRPr>
          </a:p>
          <a:p>
            <a:pPr marL="0" marR="0" algn="ctr">
              <a:spcBef>
                <a:spcPts val="0"/>
              </a:spcBef>
              <a:spcAft>
                <a:spcPts val="0"/>
              </a:spcAft>
            </a:pPr>
            <a:endParaRPr lang="en-US" sz="500" dirty="0" smtClean="0">
              <a:effectLst/>
              <a:latin typeface="Arial" panose="020B0604020202020204" pitchFamily="34" charset="0"/>
              <a:ea typeface="Arial" panose="020B0604020202020204" pitchFamily="34" charset="0"/>
            </a:endParaRPr>
          </a:p>
          <a:p>
            <a:pPr algn="ctr"/>
            <a:r>
              <a:rPr lang="en-US" sz="1050" b="1" dirty="0" err="1" smtClean="0">
                <a:solidFill>
                  <a:srgbClr val="0096A7"/>
                </a:solidFill>
              </a:rPr>
              <a:t>Janruary</a:t>
            </a:r>
            <a:r>
              <a:rPr lang="en-US" sz="1050" b="1" dirty="0" smtClean="0">
                <a:solidFill>
                  <a:srgbClr val="0096A7"/>
                </a:solidFill>
              </a:rPr>
              <a:t> 15</a:t>
            </a:r>
            <a:endParaRPr lang="en-US" sz="1050" dirty="0">
              <a:solidFill>
                <a:srgbClr val="0096A7"/>
              </a:solidFill>
            </a:endParaRPr>
          </a:p>
          <a:p>
            <a:pPr algn="ctr"/>
            <a:r>
              <a:rPr lang="en-US" sz="1050" dirty="0">
                <a:solidFill>
                  <a:srgbClr val="0096A7"/>
                </a:solidFill>
              </a:rPr>
              <a:t>ISS sends notification to Centers and Schools of update</a:t>
            </a:r>
          </a:p>
          <a:p>
            <a:r>
              <a:rPr lang="en-US" sz="1100" dirty="0"/>
              <a:t> </a:t>
            </a:r>
          </a:p>
          <a:p>
            <a:pPr algn="ctr"/>
            <a:r>
              <a:rPr lang="en-US" sz="1100" b="1" dirty="0" smtClean="0">
                <a:solidFill>
                  <a:srgbClr val="0096A7"/>
                </a:solidFill>
                <a:latin typeface="Arial" panose="020B0604020202020204" pitchFamily="34" charset="0"/>
                <a:ea typeface="Arial" panose="020B0604020202020204" pitchFamily="34" charset="0"/>
              </a:rPr>
              <a:t>January 29</a:t>
            </a:r>
            <a:endParaRPr lang="en-US" sz="1050" dirty="0">
              <a:solidFill>
                <a:srgbClr val="0096A7"/>
              </a:solidFill>
              <a:latin typeface="Arial" panose="020B0604020202020204" pitchFamily="34" charset="0"/>
              <a:ea typeface="Arial" panose="020B0604020202020204" pitchFamily="34" charset="0"/>
            </a:endParaRPr>
          </a:p>
          <a:p>
            <a:pPr algn="ctr"/>
            <a:r>
              <a:rPr lang="en-US" sz="1100" dirty="0">
                <a:solidFill>
                  <a:srgbClr val="0096A7"/>
                </a:solidFill>
                <a:latin typeface="Arial" panose="020B0604020202020204" pitchFamily="34" charset="0"/>
                <a:ea typeface="Arial" panose="020B0604020202020204" pitchFamily="34" charset="0"/>
              </a:rPr>
              <a:t>Protos due to ISS</a:t>
            </a:r>
            <a:endParaRPr lang="en-US" sz="1050" dirty="0">
              <a:solidFill>
                <a:srgbClr val="0096A7"/>
              </a:solidFill>
              <a:latin typeface="Arial" panose="020B0604020202020204" pitchFamily="34" charset="0"/>
              <a:ea typeface="Arial" panose="020B0604020202020204" pitchFamily="34" charset="0"/>
            </a:endParaRPr>
          </a:p>
          <a:p>
            <a:pPr marL="0" marR="0" algn="ctr">
              <a:spcBef>
                <a:spcPts val="0"/>
              </a:spcBef>
              <a:spcAft>
                <a:spcPts val="0"/>
              </a:spcAft>
            </a:pPr>
            <a:endParaRPr lang="en-US" sz="1100" dirty="0">
              <a:effectLst/>
              <a:latin typeface="Arial" panose="020B0604020202020204" pitchFamily="34" charset="0"/>
              <a:ea typeface="Arial" panose="020B0604020202020204" pitchFamily="34" charset="0"/>
            </a:endParaRPr>
          </a:p>
        </p:txBody>
      </p:sp>
      <p:sp>
        <p:nvSpPr>
          <p:cNvPr id="2" name="Rectangle 1"/>
          <p:cNvSpPr/>
          <p:nvPr/>
        </p:nvSpPr>
        <p:spPr>
          <a:xfrm>
            <a:off x="3113626" y="1765577"/>
            <a:ext cx="1466512" cy="2908489"/>
          </a:xfrm>
          <a:prstGeom prst="rect">
            <a:avLst/>
          </a:prstGeom>
        </p:spPr>
        <p:txBody>
          <a:bodyPr wrap="square">
            <a:spAutoFit/>
          </a:bodyPr>
          <a:lstStyle/>
          <a:p>
            <a:pPr algn="ctr"/>
            <a:r>
              <a:rPr lang="en-US" sz="1050" b="1" dirty="0" smtClean="0">
                <a:solidFill>
                  <a:srgbClr val="BF8F00"/>
                </a:solidFill>
                <a:latin typeface="Arial" panose="020B0604020202020204" pitchFamily="34" charset="0"/>
                <a:ea typeface="Arial" panose="020B0604020202020204" pitchFamily="34" charset="0"/>
              </a:rPr>
              <a:t>February 22–March 12</a:t>
            </a:r>
            <a:endParaRPr lang="en-US" sz="1050" dirty="0">
              <a:latin typeface="Arial" panose="020B0604020202020204" pitchFamily="34" charset="0"/>
              <a:ea typeface="Arial" panose="020B0604020202020204" pitchFamily="34" charset="0"/>
            </a:endParaRPr>
          </a:p>
          <a:p>
            <a:pPr algn="ctr"/>
            <a:r>
              <a:rPr lang="en-US" sz="1050" dirty="0">
                <a:solidFill>
                  <a:srgbClr val="BF8F00"/>
                </a:solidFill>
                <a:latin typeface="Arial" panose="020B0604020202020204" pitchFamily="34" charset="0"/>
                <a:ea typeface="Arial" panose="020B0604020202020204" pitchFamily="34" charset="0"/>
              </a:rPr>
              <a:t>Deans/Chairs Review </a:t>
            </a:r>
            <a:endParaRPr lang="en-US" sz="1050" dirty="0" smtClean="0">
              <a:solidFill>
                <a:srgbClr val="BF8F00"/>
              </a:solidFill>
              <a:latin typeface="Arial" panose="020B0604020202020204" pitchFamily="34" charset="0"/>
              <a:ea typeface="Arial" panose="020B0604020202020204" pitchFamily="34" charset="0"/>
            </a:endParaRPr>
          </a:p>
          <a:p>
            <a:pPr algn="ctr"/>
            <a:endParaRPr lang="en-US" sz="1050" dirty="0">
              <a:latin typeface="Arial" panose="020B0604020202020204" pitchFamily="34" charset="0"/>
              <a:ea typeface="Arial" panose="020B0604020202020204" pitchFamily="34" charset="0"/>
            </a:endParaRPr>
          </a:p>
          <a:p>
            <a:pPr algn="ctr"/>
            <a:r>
              <a:rPr lang="en-US" sz="1050" b="1" dirty="0" smtClean="0">
                <a:solidFill>
                  <a:srgbClr val="CCA500"/>
                </a:solidFill>
                <a:latin typeface="Arial" panose="020B0604020202020204" pitchFamily="34" charset="0"/>
                <a:ea typeface="Arial" panose="020B0604020202020204" pitchFamily="34" charset="0"/>
              </a:rPr>
              <a:t>February 22</a:t>
            </a:r>
            <a:endParaRPr lang="en-US" sz="1050" dirty="0">
              <a:latin typeface="Arial" panose="020B0604020202020204" pitchFamily="34" charset="0"/>
              <a:ea typeface="Arial" panose="020B0604020202020204" pitchFamily="34" charset="0"/>
            </a:endParaRPr>
          </a:p>
          <a:p>
            <a:pPr algn="ctr"/>
            <a:r>
              <a:rPr lang="en-US" sz="1050" dirty="0">
                <a:solidFill>
                  <a:srgbClr val="BF8F00"/>
                </a:solidFill>
                <a:latin typeface="Arial" panose="020B0604020202020204" pitchFamily="34" charset="0"/>
                <a:ea typeface="Arial" panose="020B0604020202020204" pitchFamily="34" charset="0"/>
              </a:rPr>
              <a:t>Deans/ Chairs Review Proto distributed by </a:t>
            </a:r>
            <a:r>
              <a:rPr lang="en-US" sz="1050" dirty="0" smtClean="0">
                <a:solidFill>
                  <a:srgbClr val="BF8F00"/>
                </a:solidFill>
                <a:latin typeface="Arial" panose="020B0604020202020204" pitchFamily="34" charset="0"/>
                <a:ea typeface="Arial" panose="020B0604020202020204" pitchFamily="34" charset="0"/>
              </a:rPr>
              <a:t>ISS</a:t>
            </a:r>
          </a:p>
          <a:p>
            <a:pPr algn="ctr"/>
            <a:endParaRPr lang="en-US" sz="1050" dirty="0">
              <a:latin typeface="Arial" panose="020B0604020202020204" pitchFamily="34" charset="0"/>
              <a:ea typeface="Arial" panose="020B0604020202020204" pitchFamily="34" charset="0"/>
            </a:endParaRPr>
          </a:p>
          <a:p>
            <a:pPr indent="-114300" algn="ctr"/>
            <a:r>
              <a:rPr lang="en-US" sz="1050" b="1" dirty="0" smtClean="0">
                <a:solidFill>
                  <a:srgbClr val="BF8F00"/>
                </a:solidFill>
                <a:latin typeface="Arial" panose="020B0604020202020204" pitchFamily="34" charset="0"/>
                <a:ea typeface="Arial" panose="020B0604020202020204" pitchFamily="34" charset="0"/>
              </a:rPr>
              <a:t>March 12</a:t>
            </a:r>
            <a:endParaRPr lang="en-US" sz="1050" dirty="0">
              <a:latin typeface="Arial" panose="020B0604020202020204" pitchFamily="34" charset="0"/>
              <a:ea typeface="Arial" panose="020B0604020202020204" pitchFamily="34" charset="0"/>
            </a:endParaRPr>
          </a:p>
          <a:p>
            <a:pPr indent="-114300" algn="ctr"/>
            <a:r>
              <a:rPr lang="en-US" sz="1050" dirty="0">
                <a:solidFill>
                  <a:srgbClr val="BF8F00"/>
                </a:solidFill>
                <a:latin typeface="Arial" panose="020B0604020202020204" pitchFamily="34" charset="0"/>
                <a:ea typeface="Arial" panose="020B0604020202020204" pitchFamily="34" charset="0"/>
              </a:rPr>
              <a:t>Deans/ Chairs Review Proof due by</a:t>
            </a:r>
            <a:endParaRPr lang="en-US" sz="1050" dirty="0">
              <a:latin typeface="Arial" panose="020B0604020202020204" pitchFamily="34" charset="0"/>
              <a:ea typeface="Arial" panose="020B0604020202020204" pitchFamily="34" charset="0"/>
            </a:endParaRPr>
          </a:p>
          <a:p>
            <a:pPr indent="-114300" algn="ctr"/>
            <a:r>
              <a:rPr lang="en-US" sz="1050" dirty="0">
                <a:solidFill>
                  <a:srgbClr val="BF8F00"/>
                </a:solidFill>
                <a:latin typeface="Arial" panose="020B0604020202020204" pitchFamily="34" charset="0"/>
                <a:ea typeface="Arial" panose="020B0604020202020204" pitchFamily="34" charset="0"/>
              </a:rPr>
              <a:t> 4:30 pm to ISS</a:t>
            </a:r>
            <a:endParaRPr lang="en-US" sz="1050" dirty="0">
              <a:latin typeface="Arial" panose="020B0604020202020204" pitchFamily="34" charset="0"/>
              <a:ea typeface="Arial" panose="020B0604020202020204" pitchFamily="34" charset="0"/>
            </a:endParaRPr>
          </a:p>
          <a:p>
            <a:pPr algn="ctr"/>
            <a:r>
              <a:rPr lang="en-US" sz="1200" dirty="0">
                <a:solidFill>
                  <a:srgbClr val="BF8F00"/>
                </a:solidFill>
                <a:latin typeface="Arial" panose="020B0604020202020204" pitchFamily="34" charset="0"/>
                <a:ea typeface="Arial" panose="020B0604020202020204" pitchFamily="34" charset="0"/>
              </a:rPr>
              <a:t/>
            </a:r>
            <a:br>
              <a:rPr lang="en-US" sz="1200" dirty="0">
                <a:solidFill>
                  <a:srgbClr val="BF8F00"/>
                </a:solidFill>
                <a:latin typeface="Arial" panose="020B0604020202020204" pitchFamily="34" charset="0"/>
                <a:ea typeface="Arial" panose="020B0604020202020204" pitchFamily="34" charset="0"/>
              </a:rPr>
            </a:br>
            <a:endParaRPr lang="en-US" sz="1200" dirty="0">
              <a:latin typeface="Arial" panose="020B0604020202020204" pitchFamily="34" charset="0"/>
              <a:ea typeface="Arial" panose="020B0604020202020204" pitchFamily="34" charset="0"/>
            </a:endParaRPr>
          </a:p>
          <a:p>
            <a:r>
              <a:rPr lang="en-US" sz="1200" dirty="0">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p:txBody>
      </p:sp>
      <p:sp>
        <p:nvSpPr>
          <p:cNvPr id="3" name="Rectangle 2"/>
          <p:cNvSpPr/>
          <p:nvPr/>
        </p:nvSpPr>
        <p:spPr>
          <a:xfrm>
            <a:off x="5026850" y="1808387"/>
            <a:ext cx="1595675" cy="1962076"/>
          </a:xfrm>
          <a:prstGeom prst="rect">
            <a:avLst/>
          </a:prstGeom>
        </p:spPr>
        <p:txBody>
          <a:bodyPr wrap="square">
            <a:spAutoFit/>
          </a:bodyPr>
          <a:lstStyle/>
          <a:p>
            <a:pPr algn="ctr"/>
            <a:r>
              <a:rPr lang="en-US" sz="1050" b="1" dirty="0" smtClean="0">
                <a:solidFill>
                  <a:srgbClr val="800000"/>
                </a:solidFill>
                <a:latin typeface="Arial" panose="020B0604020202020204" pitchFamily="34" charset="0"/>
                <a:ea typeface="Arial" panose="020B0604020202020204" pitchFamily="34" charset="0"/>
              </a:rPr>
              <a:t>March 26–April 16</a:t>
            </a:r>
            <a:endParaRPr lang="en-US" sz="1050" dirty="0">
              <a:latin typeface="Arial" panose="020B0604020202020204" pitchFamily="34" charset="0"/>
              <a:ea typeface="Arial" panose="020B0604020202020204" pitchFamily="34" charset="0"/>
            </a:endParaRPr>
          </a:p>
          <a:p>
            <a:pPr algn="ctr"/>
            <a:r>
              <a:rPr lang="en-US" sz="1050" dirty="0">
                <a:solidFill>
                  <a:srgbClr val="800000"/>
                </a:solidFill>
                <a:latin typeface="Arial" panose="020B0604020202020204" pitchFamily="34" charset="0"/>
                <a:ea typeface="Arial" panose="020B0604020202020204" pitchFamily="34" charset="0"/>
              </a:rPr>
              <a:t>Final Review</a:t>
            </a:r>
            <a:endParaRPr lang="en-US" sz="1050" dirty="0">
              <a:latin typeface="Arial" panose="020B0604020202020204" pitchFamily="34" charset="0"/>
              <a:ea typeface="Arial" panose="020B0604020202020204" pitchFamily="34" charset="0"/>
            </a:endParaRPr>
          </a:p>
          <a:p>
            <a:pPr algn="ctr"/>
            <a:r>
              <a:rPr lang="en-US" sz="1050" dirty="0">
                <a:solidFill>
                  <a:srgbClr val="800000"/>
                </a:solidFill>
                <a:latin typeface="Arial" panose="020B0604020202020204" pitchFamily="34" charset="0"/>
                <a:ea typeface="Arial" panose="020B0604020202020204" pitchFamily="34" charset="0"/>
              </a:rPr>
              <a:t> </a:t>
            </a:r>
            <a:endParaRPr lang="en-US" sz="1050" dirty="0">
              <a:latin typeface="Arial" panose="020B0604020202020204" pitchFamily="34" charset="0"/>
              <a:ea typeface="Arial" panose="020B0604020202020204" pitchFamily="34" charset="0"/>
            </a:endParaRPr>
          </a:p>
          <a:p>
            <a:pPr algn="ctr"/>
            <a:r>
              <a:rPr lang="en-US" sz="1050" b="1" dirty="0" smtClean="0">
                <a:solidFill>
                  <a:srgbClr val="800000"/>
                </a:solidFill>
                <a:latin typeface="Arial" panose="020B0604020202020204" pitchFamily="34" charset="0"/>
                <a:ea typeface="Arial" panose="020B0604020202020204" pitchFamily="34" charset="0"/>
              </a:rPr>
              <a:t>March 26</a:t>
            </a:r>
            <a:endParaRPr lang="en-US" sz="1050" dirty="0">
              <a:latin typeface="Arial" panose="020B0604020202020204" pitchFamily="34" charset="0"/>
              <a:ea typeface="Arial" panose="020B0604020202020204" pitchFamily="34" charset="0"/>
            </a:endParaRPr>
          </a:p>
          <a:p>
            <a:pPr algn="ctr"/>
            <a:r>
              <a:rPr lang="en-US" sz="1050" dirty="0">
                <a:solidFill>
                  <a:srgbClr val="800000"/>
                </a:solidFill>
                <a:latin typeface="Arial" panose="020B0604020202020204" pitchFamily="34" charset="0"/>
                <a:ea typeface="Arial" panose="020B0604020202020204" pitchFamily="34" charset="0"/>
              </a:rPr>
              <a:t>Final Review distributed by </a:t>
            </a:r>
            <a:r>
              <a:rPr lang="en-US" sz="1050" dirty="0" smtClean="0">
                <a:solidFill>
                  <a:srgbClr val="800000"/>
                </a:solidFill>
                <a:latin typeface="Arial" panose="020B0604020202020204" pitchFamily="34" charset="0"/>
                <a:ea typeface="Arial" panose="020B0604020202020204" pitchFamily="34" charset="0"/>
              </a:rPr>
              <a:t>ISS</a:t>
            </a:r>
          </a:p>
          <a:p>
            <a:pPr algn="ctr"/>
            <a:endParaRPr lang="en-US" sz="1050" dirty="0">
              <a:latin typeface="Arial" panose="020B0604020202020204" pitchFamily="34" charset="0"/>
              <a:ea typeface="Arial" panose="020B0604020202020204" pitchFamily="34" charset="0"/>
            </a:endParaRPr>
          </a:p>
          <a:p>
            <a:pPr algn="ctr"/>
            <a:r>
              <a:rPr lang="en-US" sz="1050" dirty="0">
                <a:latin typeface="Arial" panose="020B0604020202020204" pitchFamily="34" charset="0"/>
                <a:ea typeface="Arial" panose="020B0604020202020204" pitchFamily="34" charset="0"/>
              </a:rPr>
              <a:t> </a:t>
            </a:r>
            <a:r>
              <a:rPr lang="en-US" sz="1050" b="1" dirty="0" smtClean="0">
                <a:solidFill>
                  <a:srgbClr val="800000"/>
                </a:solidFill>
                <a:latin typeface="Arial" panose="020B0604020202020204" pitchFamily="34" charset="0"/>
                <a:ea typeface="Arial" panose="020B0604020202020204" pitchFamily="34" charset="0"/>
              </a:rPr>
              <a:t>April 16</a:t>
            </a:r>
            <a:endParaRPr lang="en-US" sz="1050" dirty="0">
              <a:latin typeface="Arial" panose="020B0604020202020204" pitchFamily="34" charset="0"/>
              <a:ea typeface="Arial" panose="020B0604020202020204" pitchFamily="34" charset="0"/>
            </a:endParaRPr>
          </a:p>
          <a:p>
            <a:pPr algn="ctr"/>
            <a:r>
              <a:rPr lang="en-US" sz="1050" dirty="0">
                <a:solidFill>
                  <a:srgbClr val="800000"/>
                </a:solidFill>
                <a:latin typeface="Arial" panose="020B0604020202020204" pitchFamily="34" charset="0"/>
                <a:ea typeface="Arial" panose="020B0604020202020204" pitchFamily="34" charset="0"/>
              </a:rPr>
              <a:t>Final Review due to ISS by 4:30 pm </a:t>
            </a:r>
            <a:endParaRPr lang="en-US" sz="1050" dirty="0">
              <a:latin typeface="Arial" panose="020B0604020202020204" pitchFamily="34" charset="0"/>
              <a:ea typeface="Arial" panose="020B0604020202020204" pitchFamily="34" charset="0"/>
            </a:endParaRPr>
          </a:p>
          <a:p>
            <a:endParaRPr lang="en-US" sz="1200" dirty="0">
              <a:effectLst/>
              <a:latin typeface="Arial" panose="020B0604020202020204" pitchFamily="34" charset="0"/>
              <a:ea typeface="Arial" panose="020B0604020202020204" pitchFamily="34" charset="0"/>
            </a:endParaRPr>
          </a:p>
        </p:txBody>
      </p:sp>
      <p:sp>
        <p:nvSpPr>
          <p:cNvPr id="4" name="Rectangle 3"/>
          <p:cNvSpPr/>
          <p:nvPr/>
        </p:nvSpPr>
        <p:spPr>
          <a:xfrm>
            <a:off x="7069237" y="2617850"/>
            <a:ext cx="1956776" cy="1446550"/>
          </a:xfrm>
          <a:prstGeom prst="rect">
            <a:avLst/>
          </a:prstGeom>
        </p:spPr>
        <p:txBody>
          <a:bodyPr wrap="square">
            <a:spAutoFit/>
          </a:bodyPr>
          <a:lstStyle/>
          <a:p>
            <a:pPr algn="ctr"/>
            <a:r>
              <a:rPr lang="en-US" b="1" dirty="0">
                <a:solidFill>
                  <a:srgbClr val="404040"/>
                </a:solidFill>
                <a:latin typeface="Arial" panose="020B0604020202020204" pitchFamily="34" charset="0"/>
                <a:ea typeface="Arial" panose="020B0604020202020204" pitchFamily="34" charset="0"/>
              </a:rPr>
              <a:t>Schedule Available</a:t>
            </a:r>
            <a:endParaRPr lang="en-US" sz="1100" dirty="0">
              <a:latin typeface="Arial" panose="020B0604020202020204" pitchFamily="34" charset="0"/>
              <a:ea typeface="Arial" panose="020B0604020202020204" pitchFamily="34" charset="0"/>
            </a:endParaRPr>
          </a:p>
          <a:p>
            <a:pPr algn="ctr"/>
            <a:r>
              <a:rPr lang="en-US" b="1" dirty="0">
                <a:solidFill>
                  <a:srgbClr val="404040"/>
                </a:solidFill>
                <a:latin typeface="Arial" panose="020B0604020202020204" pitchFamily="34" charset="0"/>
                <a:ea typeface="Arial" panose="020B0604020202020204" pitchFamily="34" charset="0"/>
              </a:rPr>
              <a:t> </a:t>
            </a:r>
            <a:endParaRPr lang="en-US" sz="1100" dirty="0">
              <a:latin typeface="Arial" panose="020B0604020202020204" pitchFamily="34" charset="0"/>
              <a:ea typeface="Arial" panose="020B0604020202020204" pitchFamily="34" charset="0"/>
            </a:endParaRPr>
          </a:p>
          <a:p>
            <a:pPr algn="ctr"/>
            <a:r>
              <a:rPr lang="en-US" sz="1200" b="1" dirty="0" smtClean="0">
                <a:solidFill>
                  <a:srgbClr val="404040"/>
                </a:solidFill>
                <a:latin typeface="Arial" panose="020B0604020202020204" pitchFamily="34" charset="0"/>
                <a:ea typeface="Arial" panose="020B0604020202020204" pitchFamily="34" charset="0"/>
              </a:rPr>
              <a:t>May 10</a:t>
            </a:r>
            <a:endParaRPr lang="en-US" sz="1100" dirty="0">
              <a:latin typeface="Arial" panose="020B0604020202020204" pitchFamily="34" charset="0"/>
              <a:ea typeface="Arial" panose="020B0604020202020204" pitchFamily="34" charset="0"/>
            </a:endParaRPr>
          </a:p>
          <a:p>
            <a:pPr algn="ctr"/>
            <a:r>
              <a:rPr lang="en-US" sz="1200" dirty="0">
                <a:solidFill>
                  <a:srgbClr val="404040"/>
                </a:solidFill>
                <a:latin typeface="Arial" panose="020B0604020202020204" pitchFamily="34" charset="0"/>
                <a:ea typeface="Arial" panose="020B0604020202020204" pitchFamily="34" charset="0"/>
              </a:rPr>
              <a:t>Schedule Available online</a:t>
            </a:r>
            <a:endParaRPr lang="en-US" sz="1100" dirty="0">
              <a:latin typeface="Arial" panose="020B0604020202020204" pitchFamily="34" charset="0"/>
              <a:ea typeface="Arial" panose="020B0604020202020204" pitchFamily="34" charset="0"/>
            </a:endParaRPr>
          </a:p>
          <a:p>
            <a:pPr algn="ctr"/>
            <a:r>
              <a:rPr lang="en-US" sz="1200" dirty="0">
                <a:solidFill>
                  <a:srgbClr val="404040"/>
                </a:solidFill>
                <a:latin typeface="Arial" panose="020B0604020202020204" pitchFamily="34" charset="0"/>
                <a:ea typeface="Arial" panose="020B0604020202020204" pitchFamily="34" charset="0"/>
              </a:rPr>
              <a:t> </a:t>
            </a:r>
            <a:endParaRPr lang="en-US" sz="1100" dirty="0">
              <a:latin typeface="Arial" panose="020B0604020202020204" pitchFamily="34" charset="0"/>
              <a:ea typeface="Arial" panose="020B0604020202020204" pitchFamily="34" charset="0"/>
            </a:endParaRPr>
          </a:p>
          <a:p>
            <a:pPr algn="ctr"/>
            <a:r>
              <a:rPr lang="en-US" sz="1200" b="1" dirty="0" smtClean="0">
                <a:solidFill>
                  <a:srgbClr val="404040"/>
                </a:solidFill>
                <a:latin typeface="Arial" panose="020B0604020202020204" pitchFamily="34" charset="0"/>
                <a:ea typeface="Arial" panose="020B0604020202020204" pitchFamily="34" charset="0"/>
              </a:rPr>
              <a:t>June 14</a:t>
            </a:r>
            <a:endParaRPr lang="en-US" sz="1100" dirty="0">
              <a:latin typeface="Arial" panose="020B0604020202020204" pitchFamily="34" charset="0"/>
              <a:ea typeface="Arial" panose="020B0604020202020204" pitchFamily="34" charset="0"/>
            </a:endParaRPr>
          </a:p>
          <a:p>
            <a:pPr algn="ctr"/>
            <a:r>
              <a:rPr lang="en-US" sz="1200" dirty="0">
                <a:solidFill>
                  <a:srgbClr val="404040"/>
                </a:solidFill>
                <a:latin typeface="Arial" panose="020B0604020202020204" pitchFamily="34" charset="0"/>
                <a:ea typeface="Arial" panose="020B0604020202020204" pitchFamily="34" charset="0"/>
              </a:rPr>
              <a:t>Registration Begins</a:t>
            </a:r>
            <a:endParaRPr lang="en-US" sz="11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6997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1"/>
          <p:cNvSpPr txBox="1"/>
          <p:nvPr/>
        </p:nvSpPr>
        <p:spPr>
          <a:xfrm>
            <a:off x="861306" y="595075"/>
            <a:ext cx="8147009" cy="891562"/>
          </a:xfrm>
          <a:prstGeom prst="rect">
            <a:avLst/>
          </a:prstGeom>
          <a:noFill/>
          <a:ln>
            <a:noFill/>
          </a:ln>
        </p:spPr>
        <p:txBody>
          <a:bodyPr spcFirstLastPara="1" wrap="square" lIns="91425" tIns="91425" rIns="91425" bIns="91425" anchor="t" anchorCtr="0">
            <a:noAutofit/>
          </a:bodyPr>
          <a:lstStyle/>
          <a:p>
            <a:pPr>
              <a:lnSpc>
                <a:spcPts val="5225"/>
              </a:lnSpc>
            </a:pPr>
            <a:r>
              <a:rPr lang="en-US" sz="3600" u="sng" dirty="0">
                <a:solidFill>
                  <a:srgbClr val="0096A7"/>
                </a:solidFill>
                <a:uFill>
                  <a:solidFill>
                    <a:srgbClr val="BE9000"/>
                  </a:solidFill>
                </a:uFill>
                <a:latin typeface="Arial" panose="020B0604020202020204" pitchFamily="34" charset="0"/>
                <a:ea typeface="Arial" panose="020B0604020202020204" pitchFamily="34" charset="0"/>
              </a:rPr>
              <a:t>Phase</a:t>
            </a:r>
            <a:r>
              <a:rPr lang="en-US" sz="3600" u="sng" spc="-310" dirty="0">
                <a:solidFill>
                  <a:srgbClr val="0096A7"/>
                </a:solidFill>
                <a:uFill>
                  <a:solidFill>
                    <a:srgbClr val="BE9000"/>
                  </a:solidFill>
                </a:uFill>
                <a:latin typeface="Arial" panose="020B0604020202020204" pitchFamily="34" charset="0"/>
                <a:ea typeface="Arial" panose="020B0604020202020204" pitchFamily="34" charset="0"/>
              </a:rPr>
              <a:t> </a:t>
            </a:r>
            <a:r>
              <a:rPr lang="en-US" sz="3600" u="sng" dirty="0">
                <a:solidFill>
                  <a:srgbClr val="0096A7"/>
                </a:solidFill>
                <a:uFill>
                  <a:solidFill>
                    <a:srgbClr val="BE9000"/>
                  </a:solidFill>
                </a:uFill>
                <a:latin typeface="Arial" panose="020B0604020202020204" pitchFamily="34" charset="0"/>
                <a:ea typeface="Arial" panose="020B0604020202020204" pitchFamily="34" charset="0"/>
              </a:rPr>
              <a:t>I:</a:t>
            </a:r>
            <a:r>
              <a:rPr lang="en-US" sz="3600" u="sng" spc="-295" dirty="0">
                <a:solidFill>
                  <a:srgbClr val="0096A7"/>
                </a:solidFill>
                <a:uFill>
                  <a:solidFill>
                    <a:srgbClr val="BE9000"/>
                  </a:solidFill>
                </a:uFill>
                <a:latin typeface="Arial" panose="020B0604020202020204" pitchFamily="34" charset="0"/>
                <a:ea typeface="Arial" panose="020B0604020202020204" pitchFamily="34" charset="0"/>
              </a:rPr>
              <a:t> </a:t>
            </a:r>
            <a:r>
              <a:rPr lang="en-US" sz="3600" b="1" u="sng" dirty="0">
                <a:solidFill>
                  <a:srgbClr val="434343"/>
                </a:solidFill>
                <a:uFill>
                  <a:solidFill>
                    <a:srgbClr val="BE9000"/>
                  </a:solidFill>
                </a:uFill>
                <a:latin typeface="Arial" panose="020B0604020202020204" pitchFamily="34" charset="0"/>
                <a:ea typeface="Arial" panose="020B0604020202020204" pitchFamily="34" charset="0"/>
              </a:rPr>
              <a:t>Proto</a:t>
            </a:r>
            <a:r>
              <a:rPr lang="en-US" sz="3600" b="1" u="sng" spc="-305" dirty="0">
                <a:solidFill>
                  <a:srgbClr val="434343"/>
                </a:solidFill>
                <a:uFill>
                  <a:solidFill>
                    <a:srgbClr val="BE9000"/>
                  </a:solidFill>
                </a:uFill>
                <a:latin typeface="Arial" panose="020B0604020202020204" pitchFamily="34" charset="0"/>
                <a:ea typeface="Arial" panose="020B0604020202020204" pitchFamily="34" charset="0"/>
              </a:rPr>
              <a:t> </a:t>
            </a:r>
            <a:r>
              <a:rPr lang="en-US" sz="3600" b="1" u="sng" dirty="0">
                <a:solidFill>
                  <a:srgbClr val="434343"/>
                </a:solidFill>
                <a:uFill>
                  <a:solidFill>
                    <a:srgbClr val="BE9000"/>
                  </a:solidFill>
                </a:uFill>
                <a:latin typeface="Arial" panose="020B0604020202020204" pitchFamily="34" charset="0"/>
                <a:ea typeface="Arial" panose="020B0604020202020204" pitchFamily="34" charset="0"/>
              </a:rPr>
              <a:t>Avail</a:t>
            </a:r>
            <a:r>
              <a:rPr lang="en-US" sz="3600" b="1" u="sng" spc="5" dirty="0">
                <a:solidFill>
                  <a:srgbClr val="434343"/>
                </a:solidFill>
                <a:uFill>
                  <a:solidFill>
                    <a:srgbClr val="BE9000"/>
                  </a:solidFill>
                </a:uFill>
                <a:latin typeface="Arial" panose="020B0604020202020204" pitchFamily="34" charset="0"/>
                <a:ea typeface="Arial" panose="020B0604020202020204" pitchFamily="34" charset="0"/>
              </a:rPr>
              <a:t>a</a:t>
            </a:r>
            <a:r>
              <a:rPr lang="en-US" sz="3600" b="1" u="sng" dirty="0">
                <a:solidFill>
                  <a:srgbClr val="434343"/>
                </a:solidFill>
                <a:uFill>
                  <a:solidFill>
                    <a:srgbClr val="BE9000"/>
                  </a:solidFill>
                </a:uFill>
                <a:latin typeface="Arial" panose="020B0604020202020204" pitchFamily="34" charset="0"/>
                <a:ea typeface="Arial" panose="020B0604020202020204" pitchFamily="34" charset="0"/>
              </a:rPr>
              <a:t>ble</a:t>
            </a:r>
            <a:r>
              <a:rPr lang="en-US" sz="4800" b="1" u="sng" dirty="0">
                <a:solidFill>
                  <a:srgbClr val="434343"/>
                </a:solidFill>
                <a:uFill>
                  <a:solidFill>
                    <a:srgbClr val="BE9000"/>
                  </a:solidFill>
                </a:uFill>
                <a:latin typeface="Arial" panose="020B0604020202020204" pitchFamily="34" charset="0"/>
                <a:ea typeface="Arial" panose="020B0604020202020204" pitchFamily="34" charset="0"/>
              </a:rPr>
              <a:t>			</a:t>
            </a:r>
            <a:endParaRPr lang="en-US" sz="4800" dirty="0">
              <a:effectLst/>
              <a:latin typeface="Arial" panose="020B0604020202020204" pitchFamily="34" charset="0"/>
              <a:ea typeface="Arial" panose="020B0604020202020204" pitchFamily="34" charset="0"/>
            </a:endParaRPr>
          </a:p>
        </p:txBody>
      </p:sp>
      <p:sp>
        <p:nvSpPr>
          <p:cNvPr id="3" name="TextBox 2"/>
          <p:cNvSpPr txBox="1"/>
          <p:nvPr/>
        </p:nvSpPr>
        <p:spPr>
          <a:xfrm>
            <a:off x="861306" y="1598725"/>
            <a:ext cx="7863840" cy="1599669"/>
          </a:xfrm>
          <a:prstGeom prst="rect">
            <a:avLst/>
          </a:prstGeom>
          <a:noFill/>
        </p:spPr>
        <p:txBody>
          <a:bodyPr wrap="square" rtlCol="0">
            <a:spAutoFit/>
          </a:bodyPr>
          <a:lstStyle/>
          <a:p>
            <a:pPr>
              <a:spcBef>
                <a:spcPts val="170"/>
              </a:spcBef>
            </a:pPr>
            <a:r>
              <a:rPr lang="en-US" sz="1600" b="1" dirty="0">
                <a:solidFill>
                  <a:srgbClr val="434343"/>
                </a:solidFill>
                <a:latin typeface="Arial" panose="020B0604020202020204" pitchFamily="34" charset="0"/>
                <a:ea typeface="Arial" panose="020B0604020202020204" pitchFamily="34" charset="0"/>
              </a:rPr>
              <a:t>First</a:t>
            </a:r>
            <a:r>
              <a:rPr lang="en-US" sz="1600" b="1" spc="-90" dirty="0">
                <a:solidFill>
                  <a:srgbClr val="434343"/>
                </a:solidFill>
                <a:latin typeface="Arial" panose="020B0604020202020204" pitchFamily="34" charset="0"/>
                <a:ea typeface="Arial" panose="020B0604020202020204" pitchFamily="34" charset="0"/>
              </a:rPr>
              <a:t> </a:t>
            </a:r>
            <a:r>
              <a:rPr lang="en-US" sz="1600" b="1" dirty="0">
                <a:solidFill>
                  <a:srgbClr val="434343"/>
                </a:solidFill>
                <a:latin typeface="Arial" panose="020B0604020202020204" pitchFamily="34" charset="0"/>
                <a:ea typeface="Arial" panose="020B0604020202020204" pitchFamily="34" charset="0"/>
              </a:rPr>
              <a:t>(</a:t>
            </a:r>
            <a:r>
              <a:rPr lang="en-US" sz="1600" b="1" spc="-15" dirty="0">
                <a:solidFill>
                  <a:srgbClr val="434343"/>
                </a:solidFill>
                <a:latin typeface="Arial" panose="020B0604020202020204" pitchFamily="34" charset="0"/>
                <a:ea typeface="Arial" panose="020B0604020202020204" pitchFamily="34" charset="0"/>
              </a:rPr>
              <a:t>i</a:t>
            </a:r>
            <a:r>
              <a:rPr lang="en-US" sz="1600" b="1" dirty="0">
                <a:solidFill>
                  <a:srgbClr val="434343"/>
                </a:solidFill>
                <a:latin typeface="Arial" panose="020B0604020202020204" pitchFamily="34" charset="0"/>
                <a:ea typeface="Arial" panose="020B0604020202020204" pitchFamily="34" charset="0"/>
              </a:rPr>
              <a:t>nitial)</a:t>
            </a:r>
            <a:r>
              <a:rPr lang="en-US" sz="1600" b="1" spc="-100" dirty="0">
                <a:solidFill>
                  <a:srgbClr val="434343"/>
                </a:solidFill>
                <a:latin typeface="Arial" panose="020B0604020202020204" pitchFamily="34" charset="0"/>
                <a:ea typeface="Arial" panose="020B0604020202020204" pitchFamily="34" charset="0"/>
              </a:rPr>
              <a:t> </a:t>
            </a:r>
            <a:r>
              <a:rPr lang="en-US" sz="1600" b="1" dirty="0">
                <a:solidFill>
                  <a:srgbClr val="434343"/>
                </a:solidFill>
                <a:latin typeface="Arial" panose="020B0604020202020204" pitchFamily="34" charset="0"/>
                <a:ea typeface="Arial" panose="020B0604020202020204" pitchFamily="34" charset="0"/>
              </a:rPr>
              <a:t>run</a:t>
            </a:r>
            <a:r>
              <a:rPr lang="en-US" sz="1600" b="1" spc="-85" dirty="0">
                <a:solidFill>
                  <a:srgbClr val="434343"/>
                </a:solidFill>
                <a:latin typeface="Arial" panose="020B0604020202020204" pitchFamily="34" charset="0"/>
                <a:ea typeface="Arial" panose="020B0604020202020204" pitchFamily="34" charset="0"/>
              </a:rPr>
              <a:t> </a:t>
            </a:r>
            <a:r>
              <a:rPr lang="en-US" sz="1600" b="1" dirty="0">
                <a:solidFill>
                  <a:srgbClr val="434343"/>
                </a:solidFill>
                <a:latin typeface="Arial" panose="020B0604020202020204" pitchFamily="34" charset="0"/>
                <a:ea typeface="Arial" panose="020B0604020202020204" pitchFamily="34" charset="0"/>
              </a:rPr>
              <a:t>of</a:t>
            </a:r>
            <a:r>
              <a:rPr lang="en-US" sz="1600" b="1" spc="-75" dirty="0">
                <a:solidFill>
                  <a:srgbClr val="434343"/>
                </a:solidFill>
                <a:latin typeface="Arial" panose="020B0604020202020204" pitchFamily="34" charset="0"/>
                <a:ea typeface="Arial" panose="020B0604020202020204" pitchFamily="34" charset="0"/>
              </a:rPr>
              <a:t> </a:t>
            </a:r>
            <a:r>
              <a:rPr lang="en-US" sz="1600" b="1" dirty="0">
                <a:solidFill>
                  <a:srgbClr val="434343"/>
                </a:solidFill>
                <a:latin typeface="Arial" panose="020B0604020202020204" pitchFamily="34" charset="0"/>
                <a:ea typeface="Arial" panose="020B0604020202020204" pitchFamily="34" charset="0"/>
              </a:rPr>
              <a:t>the</a:t>
            </a:r>
            <a:r>
              <a:rPr lang="en-US" sz="1600" b="1" spc="-80" dirty="0">
                <a:solidFill>
                  <a:srgbClr val="434343"/>
                </a:solidFill>
                <a:latin typeface="Arial" panose="020B0604020202020204" pitchFamily="34" charset="0"/>
                <a:ea typeface="Arial" panose="020B0604020202020204" pitchFamily="34" charset="0"/>
              </a:rPr>
              <a:t> </a:t>
            </a:r>
            <a:r>
              <a:rPr lang="en-US" sz="1600" b="1" dirty="0">
                <a:solidFill>
                  <a:srgbClr val="434343"/>
                </a:solidFill>
                <a:latin typeface="Arial" panose="020B0604020202020204" pitchFamily="34" charset="0"/>
                <a:ea typeface="Arial" panose="020B0604020202020204" pitchFamily="34" charset="0"/>
              </a:rPr>
              <a:t>proto;</a:t>
            </a:r>
            <a:r>
              <a:rPr lang="en-US" sz="1600" b="1" spc="-90" dirty="0">
                <a:solidFill>
                  <a:srgbClr val="434343"/>
                </a:solidFill>
                <a:latin typeface="Arial" panose="020B0604020202020204" pitchFamily="34" charset="0"/>
                <a:ea typeface="Arial" panose="020B0604020202020204" pitchFamily="34" charset="0"/>
              </a:rPr>
              <a:t> </a:t>
            </a:r>
            <a:r>
              <a:rPr lang="en-US" sz="1600" b="1" dirty="0">
                <a:solidFill>
                  <a:srgbClr val="434343"/>
                </a:solidFill>
                <a:latin typeface="Arial" panose="020B0604020202020204" pitchFamily="34" charset="0"/>
                <a:ea typeface="Arial" panose="020B0604020202020204" pitchFamily="34" charset="0"/>
              </a:rPr>
              <a:t>also</a:t>
            </a:r>
            <a:r>
              <a:rPr lang="en-US" sz="1600" b="1" spc="-80" dirty="0">
                <a:solidFill>
                  <a:srgbClr val="434343"/>
                </a:solidFill>
                <a:latin typeface="Arial" panose="020B0604020202020204" pitchFamily="34" charset="0"/>
                <a:ea typeface="Arial" panose="020B0604020202020204" pitchFamily="34" charset="0"/>
              </a:rPr>
              <a:t> </a:t>
            </a:r>
            <a:r>
              <a:rPr lang="en-US" sz="1600" b="1" dirty="0">
                <a:solidFill>
                  <a:srgbClr val="434343"/>
                </a:solidFill>
                <a:latin typeface="Arial" panose="020B0604020202020204" pitchFamily="34" charset="0"/>
                <a:ea typeface="Arial" panose="020B0604020202020204" pitchFamily="34" charset="0"/>
              </a:rPr>
              <a:t>known</a:t>
            </a:r>
            <a:r>
              <a:rPr lang="en-US" sz="1600" b="1" spc="-80" dirty="0">
                <a:solidFill>
                  <a:srgbClr val="434343"/>
                </a:solidFill>
                <a:latin typeface="Arial" panose="020B0604020202020204" pitchFamily="34" charset="0"/>
                <a:ea typeface="Arial" panose="020B0604020202020204" pitchFamily="34" charset="0"/>
              </a:rPr>
              <a:t> </a:t>
            </a:r>
            <a:r>
              <a:rPr lang="en-US" sz="1600" b="1" dirty="0">
                <a:solidFill>
                  <a:srgbClr val="434343"/>
                </a:solidFill>
                <a:latin typeface="Arial" panose="020B0604020202020204" pitchFamily="34" charset="0"/>
                <a:ea typeface="Arial" panose="020B0604020202020204" pitchFamily="34" charset="0"/>
              </a:rPr>
              <a:t>as</a:t>
            </a:r>
            <a:r>
              <a:rPr lang="en-US" sz="1600" b="1" spc="-80" dirty="0">
                <a:solidFill>
                  <a:srgbClr val="434343"/>
                </a:solidFill>
                <a:latin typeface="Arial" panose="020B0604020202020204" pitchFamily="34" charset="0"/>
                <a:ea typeface="Arial" panose="020B0604020202020204" pitchFamily="34" charset="0"/>
              </a:rPr>
              <a:t> </a:t>
            </a:r>
            <a:r>
              <a:rPr lang="en-US" sz="1600" b="1" dirty="0">
                <a:solidFill>
                  <a:srgbClr val="434343"/>
                </a:solidFill>
                <a:latin typeface="Arial" panose="020B0604020202020204" pitchFamily="34" charset="0"/>
                <a:ea typeface="Arial" panose="020B0604020202020204" pitchFamily="34" charset="0"/>
              </a:rPr>
              <a:t>the</a:t>
            </a:r>
            <a:r>
              <a:rPr lang="en-US" sz="1600" b="1" spc="-80" dirty="0">
                <a:solidFill>
                  <a:srgbClr val="434343"/>
                </a:solidFill>
                <a:latin typeface="Arial" panose="020B0604020202020204" pitchFamily="34" charset="0"/>
                <a:ea typeface="Arial" panose="020B0604020202020204" pitchFamily="34" charset="0"/>
              </a:rPr>
              <a:t> </a:t>
            </a:r>
            <a:r>
              <a:rPr lang="en-US" sz="1600" b="1" dirty="0">
                <a:solidFill>
                  <a:srgbClr val="434343"/>
                </a:solidFill>
                <a:latin typeface="Arial" panose="020B0604020202020204" pitchFamily="34" charset="0"/>
                <a:ea typeface="Arial" panose="020B0604020202020204" pitchFamily="34" charset="0"/>
              </a:rPr>
              <a:t>Rol</a:t>
            </a:r>
            <a:r>
              <a:rPr lang="en-US" sz="1600" b="1" spc="-15" dirty="0">
                <a:solidFill>
                  <a:srgbClr val="434343"/>
                </a:solidFill>
                <a:latin typeface="Arial" panose="020B0604020202020204" pitchFamily="34" charset="0"/>
                <a:ea typeface="Arial" panose="020B0604020202020204" pitchFamily="34" charset="0"/>
              </a:rPr>
              <a:t>l</a:t>
            </a:r>
            <a:r>
              <a:rPr lang="en-US" sz="1600" b="1" dirty="0">
                <a:solidFill>
                  <a:srgbClr val="434343"/>
                </a:solidFill>
                <a:latin typeface="Arial" panose="020B0604020202020204" pitchFamily="34" charset="0"/>
                <a:ea typeface="Arial" panose="020B0604020202020204" pitchFamily="34" charset="0"/>
              </a:rPr>
              <a:t>over</a:t>
            </a:r>
            <a:endParaRPr lang="en-US" sz="1600" dirty="0">
              <a:latin typeface="Arial" panose="020B0604020202020204" pitchFamily="34" charset="0"/>
              <a:ea typeface="Arial" panose="020B0604020202020204" pitchFamily="34" charset="0"/>
            </a:endParaRPr>
          </a:p>
          <a:p>
            <a:pPr>
              <a:lnSpc>
                <a:spcPts val="850"/>
              </a:lnSpc>
              <a:spcBef>
                <a:spcPts val="30"/>
              </a:spcBef>
            </a:pPr>
            <a:r>
              <a:rPr lang="en-US" sz="800" dirty="0">
                <a:latin typeface="Arial" panose="020B0604020202020204" pitchFamily="34" charset="0"/>
                <a:ea typeface="Arial" panose="020B0604020202020204" pitchFamily="34" charset="0"/>
              </a:rPr>
              <a:t> </a:t>
            </a:r>
            <a:endParaRPr lang="en-US" sz="900" dirty="0">
              <a:latin typeface="Arial" panose="020B0604020202020204" pitchFamily="34" charset="0"/>
              <a:ea typeface="Arial" panose="020B0604020202020204" pitchFamily="34" charset="0"/>
            </a:endParaRPr>
          </a:p>
          <a:p>
            <a:pPr marR="582930" algn="just">
              <a:lnSpc>
                <a:spcPct val="104000"/>
              </a:lnSpc>
            </a:pPr>
            <a:r>
              <a:rPr lang="en-US" dirty="0">
                <a:solidFill>
                  <a:srgbClr val="434343"/>
                </a:solidFill>
                <a:latin typeface="Arial" panose="020B0604020202020204" pitchFamily="34" charset="0"/>
                <a:ea typeface="Arial" panose="020B0604020202020204" pitchFamily="34" charset="0"/>
              </a:rPr>
              <a:t>Th</a:t>
            </a:r>
            <a:r>
              <a:rPr lang="en-US" spc="5" dirty="0">
                <a:solidFill>
                  <a:srgbClr val="434343"/>
                </a:solidFill>
                <a:latin typeface="Arial" panose="020B0604020202020204" pitchFamily="34" charset="0"/>
                <a:ea typeface="Arial" panose="020B0604020202020204" pitchFamily="34" charset="0"/>
              </a:rPr>
              <a:t>e</a:t>
            </a:r>
            <a:r>
              <a:rPr lang="en-US" dirty="0">
                <a:solidFill>
                  <a:srgbClr val="434343"/>
                </a:solidFill>
                <a:latin typeface="Arial" panose="020B0604020202020204" pitchFamily="34" charset="0"/>
                <a:ea typeface="Arial" panose="020B0604020202020204" pitchFamily="34" charset="0"/>
              </a:rPr>
              <a:t>re</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a</a:t>
            </a:r>
            <a:r>
              <a:rPr lang="en-US" spc="5" dirty="0">
                <a:solidFill>
                  <a:srgbClr val="434343"/>
                </a:solidFill>
                <a:latin typeface="Arial" panose="020B0604020202020204" pitchFamily="34" charset="0"/>
                <a:ea typeface="Arial" panose="020B0604020202020204" pitchFamily="34" charset="0"/>
              </a:rPr>
              <a:t>r</a:t>
            </a:r>
            <a:r>
              <a:rPr lang="en-US" dirty="0">
                <a:solidFill>
                  <a:srgbClr val="434343"/>
                </a:solidFill>
                <a:latin typeface="Arial" panose="020B0604020202020204" pitchFamily="34" charset="0"/>
                <a:ea typeface="Arial" panose="020B0604020202020204" pitchFamily="34" charset="0"/>
              </a:rPr>
              <a:t>e</a:t>
            </a:r>
            <a:r>
              <a:rPr lang="en-US" spc="5"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many</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elements which</a:t>
            </a:r>
            <a:r>
              <a:rPr lang="en-US" spc="15"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a</a:t>
            </a:r>
            <a:r>
              <a:rPr lang="en-US" spc="5" dirty="0">
                <a:solidFill>
                  <a:srgbClr val="434343"/>
                </a:solidFill>
                <a:latin typeface="Arial" panose="020B0604020202020204" pitchFamily="34" charset="0"/>
                <a:ea typeface="Arial" panose="020B0604020202020204" pitchFamily="34" charset="0"/>
              </a:rPr>
              <a:t>r</a:t>
            </a:r>
            <a:r>
              <a:rPr lang="en-US" dirty="0">
                <a:solidFill>
                  <a:srgbClr val="434343"/>
                </a:solidFill>
                <a:latin typeface="Arial" panose="020B0604020202020204" pitchFamily="34" charset="0"/>
                <a:ea typeface="Arial" panose="020B0604020202020204" pitchFamily="34" charset="0"/>
              </a:rPr>
              <a:t>e</a:t>
            </a:r>
            <a:r>
              <a:rPr lang="en-US" spc="2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critical</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to</a:t>
            </a:r>
            <a:r>
              <a:rPr lang="en-US" spc="2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the</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completion</a:t>
            </a:r>
            <a:r>
              <a:rPr lang="en-US" spc="5"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of the</a:t>
            </a:r>
            <a:r>
              <a:rPr lang="en-US" spc="-5"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class</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sched</a:t>
            </a:r>
            <a:r>
              <a:rPr lang="en-US" spc="5" dirty="0">
                <a:solidFill>
                  <a:srgbClr val="434343"/>
                </a:solidFill>
                <a:latin typeface="Arial" panose="020B0604020202020204" pitchFamily="34" charset="0"/>
                <a:ea typeface="Arial" panose="020B0604020202020204" pitchFamily="34" charset="0"/>
              </a:rPr>
              <a:t>u</a:t>
            </a:r>
            <a:r>
              <a:rPr lang="en-US" dirty="0">
                <a:solidFill>
                  <a:srgbClr val="434343"/>
                </a:solidFill>
                <a:latin typeface="Arial" panose="020B0604020202020204" pitchFamily="34" charset="0"/>
                <a:ea typeface="Arial" panose="020B0604020202020204" pitchFamily="34" charset="0"/>
              </a:rPr>
              <a:t>le.</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Ea</a:t>
            </a:r>
            <a:r>
              <a:rPr lang="en-US" spc="5" dirty="0">
                <a:solidFill>
                  <a:srgbClr val="434343"/>
                </a:solidFill>
                <a:latin typeface="Arial" panose="020B0604020202020204" pitchFamily="34" charset="0"/>
                <a:ea typeface="Arial" panose="020B0604020202020204" pitchFamily="34" charset="0"/>
              </a:rPr>
              <a:t>c</a:t>
            </a:r>
            <a:r>
              <a:rPr lang="en-US" dirty="0">
                <a:solidFill>
                  <a:srgbClr val="434343"/>
                </a:solidFill>
                <a:latin typeface="Arial" panose="020B0604020202020204" pitchFamily="34" charset="0"/>
                <a:ea typeface="Arial" panose="020B0604020202020204" pitchFamily="34" charset="0"/>
              </a:rPr>
              <a:t>h</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column</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has</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a</a:t>
            </a:r>
            <a:r>
              <a:rPr lang="en-US" spc="3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purpose</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in</a:t>
            </a:r>
            <a:r>
              <a:rPr lang="en-US" spc="3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cr</a:t>
            </a:r>
            <a:r>
              <a:rPr lang="en-US" spc="5" dirty="0">
                <a:solidFill>
                  <a:srgbClr val="434343"/>
                </a:solidFill>
                <a:latin typeface="Arial" panose="020B0604020202020204" pitchFamily="34" charset="0"/>
                <a:ea typeface="Arial" panose="020B0604020202020204" pitchFamily="34" charset="0"/>
              </a:rPr>
              <a:t>e</a:t>
            </a:r>
            <a:r>
              <a:rPr lang="en-US" dirty="0">
                <a:solidFill>
                  <a:srgbClr val="434343"/>
                </a:solidFill>
                <a:latin typeface="Arial" panose="020B0604020202020204" pitchFamily="34" charset="0"/>
                <a:ea typeface="Arial" panose="020B0604020202020204" pitchFamily="34" charset="0"/>
              </a:rPr>
              <a:t>ating</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and defining</a:t>
            </a:r>
            <a:r>
              <a:rPr lang="en-US" spc="25"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the</a:t>
            </a:r>
            <a:r>
              <a:rPr lang="en-US" spc="5"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elements</a:t>
            </a:r>
            <a:r>
              <a:rPr lang="en-US" spc="-10" dirty="0">
                <a:solidFill>
                  <a:srgbClr val="434343"/>
                </a:solidFill>
                <a:latin typeface="Arial" panose="020B0604020202020204" pitchFamily="34" charset="0"/>
                <a:ea typeface="Arial" panose="020B0604020202020204" pitchFamily="34" charset="0"/>
              </a:rPr>
              <a:t> </a:t>
            </a:r>
            <a:r>
              <a:rPr lang="en-US" dirty="0">
                <a:solidFill>
                  <a:srgbClr val="434343"/>
                </a:solidFill>
                <a:latin typeface="Arial" panose="020B0604020202020204" pitchFamily="34" charset="0"/>
                <a:ea typeface="Arial" panose="020B0604020202020204" pitchFamily="34" charset="0"/>
              </a:rPr>
              <a:t>ne</a:t>
            </a:r>
            <a:r>
              <a:rPr lang="en-US" spc="5" dirty="0">
                <a:solidFill>
                  <a:srgbClr val="434343"/>
                </a:solidFill>
                <a:latin typeface="Arial" panose="020B0604020202020204" pitchFamily="34" charset="0"/>
                <a:ea typeface="Arial" panose="020B0604020202020204" pitchFamily="34" charset="0"/>
              </a:rPr>
              <a:t>e</a:t>
            </a:r>
            <a:r>
              <a:rPr lang="en-US" dirty="0">
                <a:solidFill>
                  <a:srgbClr val="434343"/>
                </a:solidFill>
                <a:latin typeface="Arial" panose="020B0604020202020204" pitchFamily="34" charset="0"/>
                <a:ea typeface="Arial" panose="020B0604020202020204" pitchFamily="34" charset="0"/>
              </a:rPr>
              <a:t>ded.</a:t>
            </a:r>
            <a:endParaRPr lang="en-US" dirty="0">
              <a:latin typeface="Arial" panose="020B0604020202020204" pitchFamily="34" charset="0"/>
              <a:ea typeface="Arial" panose="020B0604020202020204" pitchFamily="34" charset="0"/>
            </a:endParaRPr>
          </a:p>
          <a:p>
            <a:pPr marL="342900" marR="821055" lvl="0" indent="-342900" algn="just">
              <a:spcBef>
                <a:spcPts val="215"/>
              </a:spcBef>
              <a:buClr>
                <a:srgbClr val="434343"/>
              </a:buClr>
              <a:buSzPts val="2200"/>
              <a:buFont typeface="Segoe UI Symbol" panose="020B0502040204020203" pitchFamily="34" charset="0"/>
              <a:buChar char="✓"/>
            </a:pPr>
            <a:r>
              <a:rPr lang="en-US" dirty="0">
                <a:solidFill>
                  <a:srgbClr val="434343"/>
                </a:solidFill>
                <a:latin typeface="Arial" panose="020B0604020202020204" pitchFamily="34" charset="0"/>
                <a:ea typeface="Segoe UI Symbol" panose="020B0502040204020203" pitchFamily="34" charset="0"/>
              </a:rPr>
              <a:t>Ac</a:t>
            </a:r>
            <a:r>
              <a:rPr lang="en-US" spc="-10" dirty="0">
                <a:solidFill>
                  <a:srgbClr val="434343"/>
                </a:solidFill>
                <a:latin typeface="Arial" panose="020B0604020202020204" pitchFamily="34" charset="0"/>
                <a:ea typeface="Segoe UI Symbol" panose="020B0502040204020203" pitchFamily="34" charset="0"/>
              </a:rPr>
              <a:t>c</a:t>
            </a:r>
            <a:r>
              <a:rPr lang="en-US" dirty="0">
                <a:solidFill>
                  <a:srgbClr val="434343"/>
                </a:solidFill>
                <a:latin typeface="Arial" panose="020B0604020202020204" pitchFamily="34" charset="0"/>
                <a:ea typeface="Segoe UI Symbol" panose="020B0502040204020203" pitchFamily="34" charset="0"/>
              </a:rPr>
              <a:t>ess</a:t>
            </a:r>
            <a:r>
              <a:rPr lang="en-US" spc="-20" dirty="0">
                <a:solidFill>
                  <a:srgbClr val="434343"/>
                </a:solidFill>
                <a:latin typeface="Arial" panose="020B0604020202020204" pitchFamily="34" charset="0"/>
                <a:ea typeface="Segoe UI Symbol" panose="020B0502040204020203" pitchFamily="34" charset="0"/>
              </a:rPr>
              <a:t> </a:t>
            </a:r>
            <a:r>
              <a:rPr lang="en-US" dirty="0">
                <a:solidFill>
                  <a:srgbClr val="434343"/>
                </a:solidFill>
                <a:latin typeface="Arial" panose="020B0604020202020204" pitchFamily="34" charset="0"/>
                <a:ea typeface="Segoe UI Symbol" panose="020B0502040204020203" pitchFamily="34" charset="0"/>
              </a:rPr>
              <a:t>initial</a:t>
            </a:r>
            <a:r>
              <a:rPr lang="en-US" spc="-55" dirty="0">
                <a:solidFill>
                  <a:srgbClr val="434343"/>
                </a:solidFill>
                <a:latin typeface="Arial" panose="020B0604020202020204" pitchFamily="34" charset="0"/>
                <a:ea typeface="Segoe UI Symbol" panose="020B0502040204020203" pitchFamily="34" charset="0"/>
              </a:rPr>
              <a:t> </a:t>
            </a:r>
            <a:r>
              <a:rPr lang="en-US" dirty="0">
                <a:solidFill>
                  <a:srgbClr val="434343"/>
                </a:solidFill>
                <a:latin typeface="Arial" panose="020B0604020202020204" pitchFamily="34" charset="0"/>
                <a:ea typeface="Segoe UI Symbol" panose="020B0502040204020203" pitchFamily="34" charset="0"/>
              </a:rPr>
              <a:t>rollo</a:t>
            </a:r>
            <a:r>
              <a:rPr lang="en-US" spc="5" dirty="0">
                <a:solidFill>
                  <a:srgbClr val="434343"/>
                </a:solidFill>
                <a:latin typeface="Arial" panose="020B0604020202020204" pitchFamily="34" charset="0"/>
                <a:ea typeface="Segoe UI Symbol" panose="020B0502040204020203" pitchFamily="34" charset="0"/>
              </a:rPr>
              <a:t>v</a:t>
            </a:r>
            <a:r>
              <a:rPr lang="en-US" dirty="0">
                <a:solidFill>
                  <a:srgbClr val="434343"/>
                </a:solidFill>
                <a:latin typeface="Arial" panose="020B0604020202020204" pitchFamily="34" charset="0"/>
                <a:ea typeface="Segoe UI Symbol" panose="020B0502040204020203" pitchFamily="34" charset="0"/>
              </a:rPr>
              <a:t>er</a:t>
            </a:r>
            <a:r>
              <a:rPr lang="en-US" spc="-50" dirty="0">
                <a:solidFill>
                  <a:srgbClr val="434343"/>
                </a:solidFill>
                <a:latin typeface="Arial" panose="020B0604020202020204" pitchFamily="34" charset="0"/>
                <a:ea typeface="Segoe UI Symbol" panose="020B0502040204020203" pitchFamily="34" charset="0"/>
              </a:rPr>
              <a:t> </a:t>
            </a:r>
            <a:r>
              <a:rPr lang="en-US" dirty="0">
                <a:solidFill>
                  <a:srgbClr val="434343"/>
                </a:solidFill>
                <a:latin typeface="Arial" panose="020B0604020202020204" pitchFamily="34" charset="0"/>
                <a:ea typeface="Segoe UI Symbol" panose="020B0502040204020203" pitchFamily="34" charset="0"/>
              </a:rPr>
              <a:t>v</a:t>
            </a:r>
            <a:r>
              <a:rPr lang="en-US" spc="5" dirty="0">
                <a:solidFill>
                  <a:srgbClr val="434343"/>
                </a:solidFill>
                <a:latin typeface="Arial" panose="020B0604020202020204" pitchFamily="34" charset="0"/>
                <a:ea typeface="Segoe UI Symbol" panose="020B0502040204020203" pitchFamily="34" charset="0"/>
              </a:rPr>
              <a:t>i</a:t>
            </a:r>
            <a:r>
              <a:rPr lang="en-US" dirty="0">
                <a:solidFill>
                  <a:srgbClr val="434343"/>
                </a:solidFill>
                <a:latin typeface="Arial" panose="020B0604020202020204" pitchFamily="34" charset="0"/>
                <a:ea typeface="Segoe UI Symbol" panose="020B0502040204020203" pitchFamily="34" charset="0"/>
              </a:rPr>
              <a:t>a</a:t>
            </a:r>
            <a:r>
              <a:rPr lang="en-US" spc="-60" dirty="0">
                <a:solidFill>
                  <a:srgbClr val="434343"/>
                </a:solidFill>
                <a:latin typeface="Arial" panose="020B0604020202020204" pitchFamily="34" charset="0"/>
                <a:ea typeface="Segoe UI Symbol" panose="020B0502040204020203" pitchFamily="34" charset="0"/>
              </a:rPr>
              <a:t> </a:t>
            </a:r>
            <a:r>
              <a:rPr lang="en-US" dirty="0">
                <a:solidFill>
                  <a:srgbClr val="434343"/>
                </a:solidFill>
                <a:latin typeface="Arial" panose="020B0604020202020204" pitchFamily="34" charset="0"/>
                <a:ea typeface="Segoe UI Symbol" panose="020B0502040204020203" pitchFamily="34" charset="0"/>
              </a:rPr>
              <a:t>Business Objects</a:t>
            </a:r>
            <a:endParaRPr lang="en-US" dirty="0">
              <a:latin typeface="Arial" panose="020B0604020202020204" pitchFamily="34" charset="0"/>
              <a:ea typeface="Segoe UI Symbol" panose="020B0502040204020203" pitchFamily="34" charset="0"/>
            </a:endParaRPr>
          </a:p>
          <a:p>
            <a:pPr marL="342900" marR="821055" lvl="0" indent="-342900" algn="just">
              <a:spcBef>
                <a:spcPts val="215"/>
              </a:spcBef>
              <a:buClr>
                <a:srgbClr val="434343"/>
              </a:buClr>
              <a:buSzPts val="2200"/>
              <a:buFont typeface="Segoe UI Symbol" panose="020B0502040204020203" pitchFamily="34" charset="0"/>
              <a:buChar char="✓"/>
            </a:pPr>
            <a:r>
              <a:rPr lang="en-US" dirty="0">
                <a:solidFill>
                  <a:srgbClr val="434343"/>
                </a:solidFill>
                <a:latin typeface="Arial" panose="020B0604020202020204" pitchFamily="34" charset="0"/>
                <a:ea typeface="Segoe UI Symbol" panose="020B0502040204020203" pitchFamily="34" charset="0"/>
              </a:rPr>
              <a:t>85% of adds, modifications and cancellation of sections to be submitted in CSC workbook.</a:t>
            </a:r>
            <a:endParaRPr lang="en-US" dirty="0">
              <a:effectLst/>
              <a:latin typeface="Arial" panose="020B0604020202020204" pitchFamily="34" charset="0"/>
              <a:ea typeface="Segoe UI Symbol" panose="020B0502040204020203" pitchFamily="34" charset="0"/>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65417" y="3706833"/>
            <a:ext cx="1132205" cy="110426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p:nvPr/>
        </p:nvSpPr>
        <p:spPr>
          <a:xfrm>
            <a:off x="927650" y="671275"/>
            <a:ext cx="7467300" cy="1549200"/>
          </a:xfrm>
          <a:prstGeom prst="rect">
            <a:avLst/>
          </a:prstGeom>
          <a:noFill/>
          <a:ln>
            <a:noFill/>
          </a:ln>
        </p:spPr>
        <p:txBody>
          <a:bodyPr spcFirstLastPara="1" wrap="square" lIns="91425" tIns="91425" rIns="91425" bIns="91425" anchor="t" anchorCtr="0">
            <a:noAutofit/>
          </a:bodyPr>
          <a:lstStyle/>
          <a:p>
            <a:pPr>
              <a:buClr>
                <a:srgbClr val="A47B00"/>
              </a:buClr>
              <a:buSzPts val="4800"/>
              <a:buFont typeface="Helvetica Neue"/>
              <a:buNone/>
            </a:pPr>
            <a:r>
              <a:rPr lang="en" sz="4800" dirty="0">
                <a:solidFill>
                  <a:srgbClr val="A47B00"/>
                </a:solidFill>
                <a:latin typeface="Helvetica Neue"/>
                <a:ea typeface="Helvetica Neue"/>
                <a:cs typeface="Helvetica Neue"/>
                <a:sym typeface="Helvetica Neue"/>
              </a:rPr>
              <a:t>Phase II:</a:t>
            </a:r>
            <a:endParaRPr dirty="0"/>
          </a:p>
          <a:p>
            <a:pPr>
              <a:buClr>
                <a:srgbClr val="434343"/>
              </a:buClr>
              <a:buSzPts val="4800"/>
              <a:buFont typeface="Helvetica Neue"/>
              <a:buNone/>
            </a:pPr>
            <a:r>
              <a:rPr lang="en" sz="4800" b="1" dirty="0">
                <a:solidFill>
                  <a:srgbClr val="434343"/>
                </a:solidFill>
                <a:latin typeface="Helvetica Neue"/>
                <a:ea typeface="Helvetica Neue"/>
                <a:cs typeface="Helvetica Neue"/>
                <a:sym typeface="Helvetica Neue"/>
              </a:rPr>
              <a:t>Deans &amp; Chairs Review</a:t>
            </a:r>
            <a:endParaRPr dirty="0"/>
          </a:p>
        </p:txBody>
      </p:sp>
      <p:cxnSp>
        <p:nvCxnSpPr>
          <p:cNvPr id="320" name="Google Shape;320;p39"/>
          <p:cNvCxnSpPr/>
          <p:nvPr/>
        </p:nvCxnSpPr>
        <p:spPr>
          <a:xfrm>
            <a:off x="1014475" y="2184400"/>
            <a:ext cx="6484800" cy="0"/>
          </a:xfrm>
          <a:prstGeom prst="straightConnector1">
            <a:avLst/>
          </a:prstGeom>
          <a:noFill/>
          <a:ln w="28575" cap="flat" cmpd="sng">
            <a:solidFill>
              <a:srgbClr val="BF9000"/>
            </a:solidFill>
            <a:prstDash val="solid"/>
            <a:round/>
            <a:headEnd type="none" w="sm" len="sm"/>
            <a:tailEnd type="none" w="sm" len="sm"/>
          </a:ln>
        </p:spPr>
      </p:cxnSp>
      <p:sp>
        <p:nvSpPr>
          <p:cNvPr id="322" name="Google Shape;322;p39"/>
          <p:cNvSpPr/>
          <p:nvPr/>
        </p:nvSpPr>
        <p:spPr>
          <a:xfrm>
            <a:off x="267473" y="4088100"/>
            <a:ext cx="747000" cy="747000"/>
          </a:xfrm>
          <a:prstGeom prst="ellipse">
            <a:avLst/>
          </a:prstGeom>
          <a:solidFill>
            <a:srgbClr val="A47B00"/>
          </a:solidFill>
          <a:ln>
            <a:noFill/>
          </a:ln>
        </p:spPr>
        <p:txBody>
          <a:bodyPr spcFirstLastPara="1" wrap="square" lIns="91425" tIns="91425" rIns="91425" bIns="91425" anchor="ctr" anchorCtr="0">
            <a:noAutofit/>
          </a:bodyPr>
          <a:lstStyle/>
          <a:p>
            <a:pPr>
              <a:buSzPts val="1400"/>
            </a:pPr>
            <a:endParaRPr/>
          </a:p>
        </p:txBody>
      </p:sp>
      <p:sp>
        <p:nvSpPr>
          <p:cNvPr id="323" name="Google Shape;323;p39"/>
          <p:cNvSpPr txBox="1"/>
          <p:nvPr/>
        </p:nvSpPr>
        <p:spPr>
          <a:xfrm>
            <a:off x="267375" y="4088100"/>
            <a:ext cx="747000" cy="747000"/>
          </a:xfrm>
          <a:prstGeom prst="rect">
            <a:avLst/>
          </a:prstGeom>
          <a:noFill/>
          <a:ln>
            <a:noFill/>
          </a:ln>
        </p:spPr>
        <p:txBody>
          <a:bodyPr spcFirstLastPara="1" wrap="square" lIns="91425" tIns="91425" rIns="91425" bIns="91425" anchor="ctr" anchorCtr="0">
            <a:noAutofit/>
          </a:bodyPr>
          <a:lstStyle/>
          <a:p>
            <a:pPr algn="ctr">
              <a:buClr>
                <a:srgbClr val="FFFFFF"/>
              </a:buClr>
              <a:buSzPts val="3000"/>
              <a:buFont typeface="Helvetica Neue"/>
              <a:buNone/>
            </a:pPr>
            <a:r>
              <a:rPr lang="en" sz="3000" b="1">
                <a:solidFill>
                  <a:srgbClr val="FFFFFF"/>
                </a:solidFill>
                <a:latin typeface="Helvetica Neue"/>
                <a:ea typeface="Helvetica Neue"/>
                <a:cs typeface="Helvetica Neue"/>
                <a:sym typeface="Helvetica Neue"/>
              </a:rPr>
              <a:t>2</a:t>
            </a:r>
            <a:endParaRPr/>
          </a:p>
        </p:txBody>
      </p:sp>
      <p:sp>
        <p:nvSpPr>
          <p:cNvPr id="3" name="Text Placeholder 2"/>
          <p:cNvSpPr>
            <a:spLocks noGrp="1"/>
          </p:cNvSpPr>
          <p:nvPr>
            <p:ph type="body" idx="1"/>
          </p:nvPr>
        </p:nvSpPr>
        <p:spPr>
          <a:xfrm>
            <a:off x="401000" y="2220475"/>
            <a:ext cx="8520600" cy="2092846"/>
          </a:xfrm>
        </p:spPr>
        <p:txBody>
          <a:bodyPr/>
          <a:lstStyle/>
          <a:p>
            <a:pPr marL="139700" indent="0" defTabSz="571500">
              <a:lnSpc>
                <a:spcPct val="150000"/>
              </a:lnSpc>
              <a:buNone/>
            </a:pPr>
            <a:r>
              <a:rPr lang="en-US" dirty="0" smtClean="0"/>
              <a:t>	</a:t>
            </a:r>
            <a:r>
              <a:rPr lang="en-US" sz="2000" dirty="0" smtClean="0"/>
              <a:t>✓</a:t>
            </a:r>
            <a:r>
              <a:rPr lang="en-US" dirty="0"/>
              <a:t>	Access Deans &amp; Chairs Review proof via Business Objects</a:t>
            </a:r>
          </a:p>
          <a:p>
            <a:pPr marL="139700" indent="431800" defTabSz="1143000">
              <a:buNone/>
            </a:pPr>
            <a:r>
              <a:rPr lang="en-US" sz="2000" dirty="0"/>
              <a:t>✓</a:t>
            </a:r>
            <a:r>
              <a:rPr lang="en-US" dirty="0"/>
              <a:t>	Review your submitted changes</a:t>
            </a:r>
          </a:p>
          <a:p>
            <a:pPr marL="139700" indent="431800" defTabSz="1143000">
              <a:buNone/>
            </a:pPr>
            <a:r>
              <a:rPr lang="en-US" sz="2000" dirty="0"/>
              <a:t>✓</a:t>
            </a:r>
            <a:r>
              <a:rPr lang="en-US" dirty="0"/>
              <a:t>	Last opportunity to add or modify class sections without permission (this stage of schedule </a:t>
            </a:r>
            <a:r>
              <a:rPr lang="en-US" dirty="0" smtClean="0"/>
              <a:t>	production </a:t>
            </a:r>
            <a:r>
              <a:rPr lang="en-US" dirty="0"/>
              <a:t>should contain approximately 15% of the remaining completed schedule).  </a:t>
            </a:r>
          </a:p>
          <a:p>
            <a:pPr marL="139700" indent="431800" defTabSz="1143000">
              <a:buNone/>
            </a:pPr>
            <a:r>
              <a:rPr lang="en-US" sz="2000" dirty="0"/>
              <a:t>✓</a:t>
            </a:r>
            <a:r>
              <a:rPr lang="en-US" dirty="0"/>
              <a:t>	Complete and submit PHASE II course section changes on CSC workbook to </a:t>
            </a:r>
            <a:r>
              <a:rPr lang="en-US" dirty="0" smtClean="0"/>
              <a:t>	</a:t>
            </a:r>
            <a:r>
              <a:rPr lang="en-US" dirty="0" smtClean="0">
                <a:solidFill>
                  <a:srgbClr val="0070C0"/>
                </a:solidFill>
              </a:rPr>
              <a:t>SWCISSScheduling@swccd.edu</a:t>
            </a:r>
            <a:endParaRPr lang="en-US" dirty="0">
              <a:solidFill>
                <a:srgbClr val="0070C0"/>
              </a:solidFill>
            </a:endParaRPr>
          </a:p>
        </p:txBody>
      </p:sp>
    </p:spTree>
    <p:extLst>
      <p:ext uri="{BB962C8B-B14F-4D97-AF65-F5344CB8AC3E}">
        <p14:creationId xmlns:p14="http://schemas.microsoft.com/office/powerpoint/2010/main" val="698101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2182</Words>
  <Application>Microsoft Office PowerPoint</Application>
  <PresentationFormat>On-screen Show (16:9)</PresentationFormat>
  <Paragraphs>433</Paragraphs>
  <Slides>24</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Calibri</vt:lpstr>
      <vt:lpstr>Helvetica Neue</vt:lpstr>
      <vt:lpstr>Calibri Light</vt:lpstr>
      <vt:lpstr>Arial</vt:lpstr>
      <vt:lpstr>Times New Roman</vt:lpstr>
      <vt:lpstr>Segoe UI Symbol</vt:lpstr>
      <vt:lpstr>Helvetica Neue Light</vt:lpstr>
      <vt:lpstr>Simple Light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Fenlon</dc:creator>
  <cp:lastModifiedBy>Brian Ebalo</cp:lastModifiedBy>
  <cp:revision>30</cp:revision>
  <cp:lastPrinted>2019-05-13T21:26:36Z</cp:lastPrinted>
  <dcterms:modified xsi:type="dcterms:W3CDTF">2021-03-01T20:56:11Z</dcterms:modified>
</cp:coreProperties>
</file>